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7556500" cy="10693400"/>
  <p:notesSz cx="7556500" cy="10693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6095"/>
            <a:ext cx="7560564" cy="116585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6259" y="126491"/>
            <a:ext cx="1569719" cy="156972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609600" y="143256"/>
            <a:ext cx="1466215" cy="1464945"/>
          </a:xfrm>
          <a:custGeom>
            <a:avLst/>
            <a:gdLst/>
            <a:ahLst/>
            <a:cxnLst/>
            <a:rect l="l" t="t" r="r" b="b"/>
            <a:pathLst>
              <a:path w="1466214" h="1464945">
                <a:moveTo>
                  <a:pt x="754380" y="1464564"/>
                </a:moveTo>
                <a:lnTo>
                  <a:pt x="711708" y="1464564"/>
                </a:lnTo>
                <a:lnTo>
                  <a:pt x="670560" y="1455420"/>
                </a:lnTo>
                <a:lnTo>
                  <a:pt x="632460" y="1437132"/>
                </a:lnTo>
                <a:lnTo>
                  <a:pt x="597408" y="1409700"/>
                </a:lnTo>
                <a:lnTo>
                  <a:pt x="54864" y="867156"/>
                </a:lnTo>
                <a:lnTo>
                  <a:pt x="27431" y="832104"/>
                </a:lnTo>
                <a:lnTo>
                  <a:pt x="9143" y="794004"/>
                </a:lnTo>
                <a:lnTo>
                  <a:pt x="0" y="752856"/>
                </a:lnTo>
                <a:lnTo>
                  <a:pt x="0" y="710184"/>
                </a:lnTo>
                <a:lnTo>
                  <a:pt x="9143" y="670560"/>
                </a:lnTo>
                <a:lnTo>
                  <a:pt x="27431" y="630936"/>
                </a:lnTo>
                <a:lnTo>
                  <a:pt x="54864" y="595884"/>
                </a:lnTo>
                <a:lnTo>
                  <a:pt x="597408" y="54864"/>
                </a:lnTo>
                <a:lnTo>
                  <a:pt x="632460" y="27432"/>
                </a:lnTo>
                <a:lnTo>
                  <a:pt x="670560" y="9144"/>
                </a:lnTo>
                <a:lnTo>
                  <a:pt x="711708" y="0"/>
                </a:lnTo>
                <a:lnTo>
                  <a:pt x="754380" y="0"/>
                </a:lnTo>
                <a:lnTo>
                  <a:pt x="795528" y="9144"/>
                </a:lnTo>
                <a:lnTo>
                  <a:pt x="833628" y="27432"/>
                </a:lnTo>
                <a:lnTo>
                  <a:pt x="868680" y="54864"/>
                </a:lnTo>
                <a:lnTo>
                  <a:pt x="1411224" y="595884"/>
                </a:lnTo>
                <a:lnTo>
                  <a:pt x="1438656" y="630936"/>
                </a:lnTo>
                <a:lnTo>
                  <a:pt x="1456944" y="670560"/>
                </a:lnTo>
                <a:lnTo>
                  <a:pt x="1466088" y="710184"/>
                </a:lnTo>
                <a:lnTo>
                  <a:pt x="1466088" y="752856"/>
                </a:lnTo>
                <a:lnTo>
                  <a:pt x="1456944" y="794004"/>
                </a:lnTo>
                <a:lnTo>
                  <a:pt x="1438656" y="832104"/>
                </a:lnTo>
                <a:lnTo>
                  <a:pt x="1411224" y="867156"/>
                </a:lnTo>
                <a:lnTo>
                  <a:pt x="868680" y="1409700"/>
                </a:lnTo>
                <a:lnTo>
                  <a:pt x="833628" y="1437132"/>
                </a:lnTo>
                <a:lnTo>
                  <a:pt x="795528" y="1455420"/>
                </a:lnTo>
                <a:lnTo>
                  <a:pt x="754380" y="14645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54024" y="565404"/>
            <a:ext cx="835151" cy="5775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9" Type="http://schemas.openxmlformats.org/officeDocument/2006/relationships/slideLayout" Target="../slideLayouts/slideLayout5.xml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1315" y="1975485"/>
            <a:ext cx="552450" cy="552450"/>
            <a:chOff x="361315" y="1975485"/>
            <a:chExt cx="552450" cy="55245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67284" y="1985772"/>
              <a:ext cx="539496" cy="5349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1315" y="1975485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65" y="552450"/>
                  </a:moveTo>
                  <a:lnTo>
                    <a:pt x="95885" y="552450"/>
                  </a:lnTo>
                  <a:lnTo>
                    <a:pt x="59156" y="545096"/>
                  </a:lnTo>
                  <a:lnTo>
                    <a:pt x="27825" y="524675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25" y="27774"/>
                  </a:lnTo>
                  <a:lnTo>
                    <a:pt x="59156" y="7353"/>
                  </a:lnTo>
                  <a:lnTo>
                    <a:pt x="95885" y="0"/>
                  </a:lnTo>
                  <a:lnTo>
                    <a:pt x="456565" y="0"/>
                  </a:lnTo>
                  <a:lnTo>
                    <a:pt x="493293" y="7353"/>
                  </a:lnTo>
                  <a:lnTo>
                    <a:pt x="501301" y="12573"/>
                  </a:lnTo>
                  <a:lnTo>
                    <a:pt x="97764" y="12573"/>
                  </a:lnTo>
                  <a:lnTo>
                    <a:pt x="96519" y="12700"/>
                  </a:lnTo>
                  <a:lnTo>
                    <a:pt x="97129" y="12700"/>
                  </a:lnTo>
                  <a:lnTo>
                    <a:pt x="67348" y="18656"/>
                  </a:lnTo>
                  <a:lnTo>
                    <a:pt x="65062" y="18656"/>
                  </a:lnTo>
                  <a:lnTo>
                    <a:pt x="62839" y="19558"/>
                  </a:lnTo>
                  <a:lnTo>
                    <a:pt x="63679" y="19558"/>
                  </a:lnTo>
                  <a:lnTo>
                    <a:pt x="38617" y="35902"/>
                  </a:lnTo>
                  <a:lnTo>
                    <a:pt x="37668" y="35902"/>
                  </a:lnTo>
                  <a:lnTo>
                    <a:pt x="35852" y="37706"/>
                  </a:lnTo>
                  <a:lnTo>
                    <a:pt x="36465" y="37706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20"/>
                  </a:lnTo>
                  <a:lnTo>
                    <a:pt x="12585" y="454710"/>
                  </a:lnTo>
                  <a:lnTo>
                    <a:pt x="12700" y="455930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65" y="514743"/>
                  </a:lnTo>
                  <a:lnTo>
                    <a:pt x="35852" y="514743"/>
                  </a:lnTo>
                  <a:lnTo>
                    <a:pt x="37668" y="516547"/>
                  </a:lnTo>
                  <a:lnTo>
                    <a:pt x="38617" y="516547"/>
                  </a:lnTo>
                  <a:lnTo>
                    <a:pt x="63679" y="532892"/>
                  </a:lnTo>
                  <a:lnTo>
                    <a:pt x="62839" y="532892"/>
                  </a:lnTo>
                  <a:lnTo>
                    <a:pt x="65062" y="533793"/>
                  </a:lnTo>
                  <a:lnTo>
                    <a:pt x="67348" y="533793"/>
                  </a:lnTo>
                  <a:lnTo>
                    <a:pt x="97129" y="539750"/>
                  </a:lnTo>
                  <a:lnTo>
                    <a:pt x="96519" y="539750"/>
                  </a:lnTo>
                  <a:lnTo>
                    <a:pt x="97764" y="539877"/>
                  </a:lnTo>
                  <a:lnTo>
                    <a:pt x="501301" y="539877"/>
                  </a:lnTo>
                  <a:lnTo>
                    <a:pt x="493293" y="545096"/>
                  </a:lnTo>
                  <a:lnTo>
                    <a:pt x="456565" y="552450"/>
                  </a:lnTo>
                  <a:close/>
                </a:path>
                <a:path w="552450" h="552450">
                  <a:moveTo>
                    <a:pt x="97129" y="12700"/>
                  </a:moveTo>
                  <a:lnTo>
                    <a:pt x="96519" y="12700"/>
                  </a:lnTo>
                  <a:lnTo>
                    <a:pt x="97764" y="12573"/>
                  </a:lnTo>
                  <a:lnTo>
                    <a:pt x="97129" y="12700"/>
                  </a:lnTo>
                  <a:close/>
                </a:path>
                <a:path w="552450" h="552450">
                  <a:moveTo>
                    <a:pt x="455320" y="12700"/>
                  </a:moveTo>
                  <a:lnTo>
                    <a:pt x="97129" y="12700"/>
                  </a:lnTo>
                  <a:lnTo>
                    <a:pt x="97764" y="12573"/>
                  </a:lnTo>
                  <a:lnTo>
                    <a:pt x="454685" y="12573"/>
                  </a:lnTo>
                  <a:lnTo>
                    <a:pt x="455320" y="12700"/>
                  </a:lnTo>
                  <a:close/>
                </a:path>
                <a:path w="552450" h="552450">
                  <a:moveTo>
                    <a:pt x="488399" y="19315"/>
                  </a:moveTo>
                  <a:lnTo>
                    <a:pt x="454685" y="12573"/>
                  </a:lnTo>
                  <a:lnTo>
                    <a:pt x="455929" y="12700"/>
                  </a:lnTo>
                  <a:lnTo>
                    <a:pt x="501496" y="12700"/>
                  </a:lnTo>
                  <a:lnTo>
                    <a:pt x="510634" y="18656"/>
                  </a:lnTo>
                  <a:lnTo>
                    <a:pt x="487387" y="18656"/>
                  </a:lnTo>
                  <a:lnTo>
                    <a:pt x="488399" y="19315"/>
                  </a:lnTo>
                  <a:close/>
                </a:path>
                <a:path w="552450" h="552450">
                  <a:moveTo>
                    <a:pt x="501496" y="12700"/>
                  </a:moveTo>
                  <a:lnTo>
                    <a:pt x="455929" y="12700"/>
                  </a:lnTo>
                  <a:lnTo>
                    <a:pt x="454685" y="12573"/>
                  </a:lnTo>
                  <a:lnTo>
                    <a:pt x="501301" y="12573"/>
                  </a:lnTo>
                  <a:lnTo>
                    <a:pt x="501496" y="12700"/>
                  </a:lnTo>
                  <a:close/>
                </a:path>
                <a:path w="552450" h="552450">
                  <a:moveTo>
                    <a:pt x="62839" y="19558"/>
                  </a:moveTo>
                  <a:lnTo>
                    <a:pt x="65062" y="18656"/>
                  </a:lnTo>
                  <a:lnTo>
                    <a:pt x="64050" y="19315"/>
                  </a:lnTo>
                  <a:lnTo>
                    <a:pt x="62839" y="19558"/>
                  </a:lnTo>
                  <a:close/>
                </a:path>
                <a:path w="552450" h="552450">
                  <a:moveTo>
                    <a:pt x="64050" y="19315"/>
                  </a:moveTo>
                  <a:lnTo>
                    <a:pt x="65062" y="18656"/>
                  </a:lnTo>
                  <a:lnTo>
                    <a:pt x="67348" y="18656"/>
                  </a:lnTo>
                  <a:lnTo>
                    <a:pt x="64050" y="19315"/>
                  </a:lnTo>
                  <a:close/>
                </a:path>
                <a:path w="552450" h="552450">
                  <a:moveTo>
                    <a:pt x="489610" y="19558"/>
                  </a:moveTo>
                  <a:lnTo>
                    <a:pt x="488399" y="19315"/>
                  </a:lnTo>
                  <a:lnTo>
                    <a:pt x="487387" y="18656"/>
                  </a:lnTo>
                  <a:lnTo>
                    <a:pt x="489610" y="19558"/>
                  </a:lnTo>
                  <a:close/>
                </a:path>
                <a:path w="552450" h="552450">
                  <a:moveTo>
                    <a:pt x="512017" y="19558"/>
                  </a:moveTo>
                  <a:lnTo>
                    <a:pt x="489610" y="19558"/>
                  </a:lnTo>
                  <a:lnTo>
                    <a:pt x="487387" y="18656"/>
                  </a:lnTo>
                  <a:lnTo>
                    <a:pt x="510634" y="18656"/>
                  </a:lnTo>
                  <a:lnTo>
                    <a:pt x="512017" y="19558"/>
                  </a:lnTo>
                  <a:close/>
                </a:path>
                <a:path w="552450" h="552450">
                  <a:moveTo>
                    <a:pt x="63679" y="19558"/>
                  </a:moveTo>
                  <a:lnTo>
                    <a:pt x="62839" y="19558"/>
                  </a:lnTo>
                  <a:lnTo>
                    <a:pt x="64050" y="19315"/>
                  </a:lnTo>
                  <a:lnTo>
                    <a:pt x="63679" y="19558"/>
                  </a:lnTo>
                  <a:close/>
                </a:path>
                <a:path w="552450" h="552450">
                  <a:moveTo>
                    <a:pt x="515511" y="36998"/>
                  </a:moveTo>
                  <a:lnTo>
                    <a:pt x="488399" y="19315"/>
                  </a:lnTo>
                  <a:lnTo>
                    <a:pt x="489610" y="19558"/>
                  </a:lnTo>
                  <a:lnTo>
                    <a:pt x="512017" y="19558"/>
                  </a:lnTo>
                  <a:lnTo>
                    <a:pt x="524624" y="27774"/>
                  </a:lnTo>
                  <a:lnTo>
                    <a:pt x="530040" y="35902"/>
                  </a:lnTo>
                  <a:lnTo>
                    <a:pt x="514781" y="35902"/>
                  </a:lnTo>
                  <a:lnTo>
                    <a:pt x="515511" y="36998"/>
                  </a:lnTo>
                  <a:close/>
                </a:path>
                <a:path w="552450" h="552450">
                  <a:moveTo>
                    <a:pt x="35852" y="37706"/>
                  </a:moveTo>
                  <a:lnTo>
                    <a:pt x="37668" y="35902"/>
                  </a:lnTo>
                  <a:lnTo>
                    <a:pt x="36938" y="36998"/>
                  </a:lnTo>
                  <a:lnTo>
                    <a:pt x="35852" y="37706"/>
                  </a:lnTo>
                  <a:close/>
                </a:path>
                <a:path w="552450" h="552450">
                  <a:moveTo>
                    <a:pt x="36938" y="36998"/>
                  </a:moveTo>
                  <a:lnTo>
                    <a:pt x="37668" y="35902"/>
                  </a:lnTo>
                  <a:lnTo>
                    <a:pt x="38617" y="35902"/>
                  </a:lnTo>
                  <a:lnTo>
                    <a:pt x="36938" y="36998"/>
                  </a:lnTo>
                  <a:close/>
                </a:path>
                <a:path w="552450" h="552450">
                  <a:moveTo>
                    <a:pt x="516597" y="37706"/>
                  </a:moveTo>
                  <a:lnTo>
                    <a:pt x="515511" y="36998"/>
                  </a:lnTo>
                  <a:lnTo>
                    <a:pt x="514781" y="35902"/>
                  </a:lnTo>
                  <a:lnTo>
                    <a:pt x="516597" y="37706"/>
                  </a:lnTo>
                  <a:close/>
                </a:path>
                <a:path w="552450" h="552450">
                  <a:moveTo>
                    <a:pt x="531242" y="37706"/>
                  </a:moveTo>
                  <a:lnTo>
                    <a:pt x="516597" y="37706"/>
                  </a:lnTo>
                  <a:lnTo>
                    <a:pt x="514781" y="35902"/>
                  </a:lnTo>
                  <a:lnTo>
                    <a:pt x="530040" y="35902"/>
                  </a:lnTo>
                  <a:lnTo>
                    <a:pt x="531242" y="37706"/>
                  </a:lnTo>
                  <a:close/>
                </a:path>
                <a:path w="552450" h="552450">
                  <a:moveTo>
                    <a:pt x="36465" y="37706"/>
                  </a:moveTo>
                  <a:lnTo>
                    <a:pt x="35852" y="37706"/>
                  </a:lnTo>
                  <a:lnTo>
                    <a:pt x="36938" y="36998"/>
                  </a:lnTo>
                  <a:lnTo>
                    <a:pt x="36465" y="37706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511" y="36998"/>
                  </a:lnTo>
                  <a:lnTo>
                    <a:pt x="516597" y="37706"/>
                  </a:lnTo>
                  <a:lnTo>
                    <a:pt x="531242" y="37706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20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20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20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30"/>
                  </a:moveTo>
                  <a:lnTo>
                    <a:pt x="539750" y="455930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30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30"/>
                  </a:moveTo>
                  <a:lnTo>
                    <a:pt x="12700" y="455292"/>
                  </a:lnTo>
                  <a:lnTo>
                    <a:pt x="12825" y="455930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30"/>
                  </a:lnTo>
                  <a:lnTo>
                    <a:pt x="552450" y="455930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511" y="515451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42" y="514743"/>
                  </a:lnTo>
                  <a:lnTo>
                    <a:pt x="516597" y="514743"/>
                  </a:lnTo>
                  <a:lnTo>
                    <a:pt x="515511" y="515451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852" y="514743"/>
                  </a:lnTo>
                  <a:lnTo>
                    <a:pt x="36938" y="515451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38" y="515451"/>
                  </a:moveTo>
                  <a:lnTo>
                    <a:pt x="35852" y="514743"/>
                  </a:lnTo>
                  <a:lnTo>
                    <a:pt x="36465" y="514743"/>
                  </a:lnTo>
                  <a:lnTo>
                    <a:pt x="36938" y="515451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511" y="515451"/>
                  </a:lnTo>
                  <a:lnTo>
                    <a:pt x="516597" y="514743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0" y="516547"/>
                  </a:moveTo>
                  <a:lnTo>
                    <a:pt x="514781" y="516547"/>
                  </a:lnTo>
                  <a:lnTo>
                    <a:pt x="516597" y="514743"/>
                  </a:lnTo>
                  <a:lnTo>
                    <a:pt x="531242" y="514743"/>
                  </a:lnTo>
                  <a:lnTo>
                    <a:pt x="530040" y="516547"/>
                  </a:lnTo>
                  <a:close/>
                </a:path>
                <a:path w="552450" h="552450">
                  <a:moveTo>
                    <a:pt x="38617" y="516547"/>
                  </a:moveTo>
                  <a:lnTo>
                    <a:pt x="37668" y="516547"/>
                  </a:lnTo>
                  <a:lnTo>
                    <a:pt x="36938" y="515451"/>
                  </a:lnTo>
                  <a:lnTo>
                    <a:pt x="38617" y="516547"/>
                  </a:lnTo>
                  <a:close/>
                </a:path>
                <a:path w="552450" h="552450">
                  <a:moveTo>
                    <a:pt x="488399" y="533134"/>
                  </a:moveTo>
                  <a:lnTo>
                    <a:pt x="515511" y="515451"/>
                  </a:lnTo>
                  <a:lnTo>
                    <a:pt x="514781" y="516547"/>
                  </a:lnTo>
                  <a:lnTo>
                    <a:pt x="530040" y="516547"/>
                  </a:lnTo>
                  <a:lnTo>
                    <a:pt x="524624" y="524675"/>
                  </a:lnTo>
                  <a:lnTo>
                    <a:pt x="512017" y="532892"/>
                  </a:lnTo>
                  <a:lnTo>
                    <a:pt x="489610" y="532892"/>
                  </a:lnTo>
                  <a:lnTo>
                    <a:pt x="488399" y="533134"/>
                  </a:lnTo>
                  <a:close/>
                </a:path>
                <a:path w="552450" h="552450">
                  <a:moveTo>
                    <a:pt x="65062" y="533793"/>
                  </a:moveTo>
                  <a:lnTo>
                    <a:pt x="62839" y="532892"/>
                  </a:lnTo>
                  <a:lnTo>
                    <a:pt x="64050" y="533134"/>
                  </a:lnTo>
                  <a:lnTo>
                    <a:pt x="65062" y="533793"/>
                  </a:lnTo>
                  <a:close/>
                </a:path>
                <a:path w="552450" h="552450">
                  <a:moveTo>
                    <a:pt x="64050" y="533134"/>
                  </a:moveTo>
                  <a:lnTo>
                    <a:pt x="62839" y="532892"/>
                  </a:lnTo>
                  <a:lnTo>
                    <a:pt x="63679" y="532892"/>
                  </a:lnTo>
                  <a:lnTo>
                    <a:pt x="64050" y="533134"/>
                  </a:lnTo>
                  <a:close/>
                </a:path>
                <a:path w="552450" h="552450">
                  <a:moveTo>
                    <a:pt x="487387" y="533793"/>
                  </a:moveTo>
                  <a:lnTo>
                    <a:pt x="488399" y="533134"/>
                  </a:lnTo>
                  <a:lnTo>
                    <a:pt x="489610" y="532892"/>
                  </a:lnTo>
                  <a:lnTo>
                    <a:pt x="487387" y="533793"/>
                  </a:lnTo>
                  <a:close/>
                </a:path>
                <a:path w="552450" h="552450">
                  <a:moveTo>
                    <a:pt x="510634" y="533793"/>
                  </a:moveTo>
                  <a:lnTo>
                    <a:pt x="487387" y="533793"/>
                  </a:lnTo>
                  <a:lnTo>
                    <a:pt x="489610" y="532892"/>
                  </a:lnTo>
                  <a:lnTo>
                    <a:pt x="512017" y="532892"/>
                  </a:lnTo>
                  <a:lnTo>
                    <a:pt x="510634" y="533793"/>
                  </a:lnTo>
                  <a:close/>
                </a:path>
                <a:path w="552450" h="552450">
                  <a:moveTo>
                    <a:pt x="67348" y="533793"/>
                  </a:moveTo>
                  <a:lnTo>
                    <a:pt x="65062" y="533793"/>
                  </a:lnTo>
                  <a:lnTo>
                    <a:pt x="64050" y="533134"/>
                  </a:lnTo>
                  <a:lnTo>
                    <a:pt x="67348" y="533793"/>
                  </a:lnTo>
                  <a:close/>
                </a:path>
                <a:path w="552450" h="552450">
                  <a:moveTo>
                    <a:pt x="454685" y="539877"/>
                  </a:moveTo>
                  <a:lnTo>
                    <a:pt x="488399" y="533134"/>
                  </a:lnTo>
                  <a:lnTo>
                    <a:pt x="487387" y="533793"/>
                  </a:lnTo>
                  <a:lnTo>
                    <a:pt x="510634" y="533793"/>
                  </a:lnTo>
                  <a:lnTo>
                    <a:pt x="501496" y="539750"/>
                  </a:lnTo>
                  <a:lnTo>
                    <a:pt x="455929" y="539750"/>
                  </a:lnTo>
                  <a:lnTo>
                    <a:pt x="454685" y="539877"/>
                  </a:lnTo>
                  <a:close/>
                </a:path>
                <a:path w="552450" h="552450">
                  <a:moveTo>
                    <a:pt x="97764" y="539877"/>
                  </a:moveTo>
                  <a:lnTo>
                    <a:pt x="96519" y="539750"/>
                  </a:lnTo>
                  <a:lnTo>
                    <a:pt x="97129" y="539750"/>
                  </a:lnTo>
                  <a:lnTo>
                    <a:pt x="97764" y="539877"/>
                  </a:lnTo>
                  <a:close/>
                </a:path>
                <a:path w="552450" h="552450">
                  <a:moveTo>
                    <a:pt x="454685" y="539877"/>
                  </a:moveTo>
                  <a:lnTo>
                    <a:pt x="97764" y="539877"/>
                  </a:lnTo>
                  <a:lnTo>
                    <a:pt x="97129" y="539750"/>
                  </a:lnTo>
                  <a:lnTo>
                    <a:pt x="455320" y="539750"/>
                  </a:lnTo>
                  <a:lnTo>
                    <a:pt x="454685" y="539877"/>
                  </a:lnTo>
                  <a:close/>
                </a:path>
                <a:path w="552450" h="552450">
                  <a:moveTo>
                    <a:pt x="501301" y="539877"/>
                  </a:moveTo>
                  <a:lnTo>
                    <a:pt x="454685" y="539877"/>
                  </a:lnTo>
                  <a:lnTo>
                    <a:pt x="455929" y="539750"/>
                  </a:lnTo>
                  <a:lnTo>
                    <a:pt x="501496" y="539750"/>
                  </a:lnTo>
                  <a:lnTo>
                    <a:pt x="501301" y="539877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086485" y="1975485"/>
            <a:ext cx="552450" cy="552450"/>
            <a:chOff x="1086485" y="1975485"/>
            <a:chExt cx="552450" cy="5524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8428" y="1994916"/>
              <a:ext cx="448056" cy="4983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6485" y="1975485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50"/>
                  </a:moveTo>
                  <a:lnTo>
                    <a:pt x="95884" y="552450"/>
                  </a:lnTo>
                  <a:lnTo>
                    <a:pt x="59156" y="545096"/>
                  </a:lnTo>
                  <a:lnTo>
                    <a:pt x="27808" y="524649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25" y="27774"/>
                  </a:lnTo>
                  <a:lnTo>
                    <a:pt x="59156" y="7353"/>
                  </a:lnTo>
                  <a:lnTo>
                    <a:pt x="95884" y="0"/>
                  </a:lnTo>
                  <a:lnTo>
                    <a:pt x="456552" y="0"/>
                  </a:lnTo>
                  <a:lnTo>
                    <a:pt x="493953" y="7353"/>
                  </a:lnTo>
                  <a:lnTo>
                    <a:pt x="501789" y="12573"/>
                  </a:lnTo>
                  <a:lnTo>
                    <a:pt x="97640" y="12585"/>
                  </a:lnTo>
                  <a:lnTo>
                    <a:pt x="96520" y="12700"/>
                  </a:lnTo>
                  <a:lnTo>
                    <a:pt x="97129" y="12700"/>
                  </a:lnTo>
                  <a:lnTo>
                    <a:pt x="67348" y="18656"/>
                  </a:lnTo>
                  <a:lnTo>
                    <a:pt x="65062" y="18656"/>
                  </a:lnTo>
                  <a:lnTo>
                    <a:pt x="62839" y="19558"/>
                  </a:lnTo>
                  <a:lnTo>
                    <a:pt x="63679" y="19558"/>
                  </a:lnTo>
                  <a:lnTo>
                    <a:pt x="38617" y="35902"/>
                  </a:lnTo>
                  <a:lnTo>
                    <a:pt x="37668" y="35902"/>
                  </a:lnTo>
                  <a:lnTo>
                    <a:pt x="35852" y="37706"/>
                  </a:lnTo>
                  <a:lnTo>
                    <a:pt x="36465" y="37706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20"/>
                  </a:lnTo>
                  <a:lnTo>
                    <a:pt x="12585" y="454710"/>
                  </a:lnTo>
                  <a:lnTo>
                    <a:pt x="12700" y="455930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65" y="514743"/>
                  </a:lnTo>
                  <a:lnTo>
                    <a:pt x="35852" y="514743"/>
                  </a:lnTo>
                  <a:lnTo>
                    <a:pt x="37668" y="516547"/>
                  </a:lnTo>
                  <a:lnTo>
                    <a:pt x="38617" y="516547"/>
                  </a:lnTo>
                  <a:lnTo>
                    <a:pt x="63679" y="532892"/>
                  </a:lnTo>
                  <a:lnTo>
                    <a:pt x="62839" y="532892"/>
                  </a:lnTo>
                  <a:lnTo>
                    <a:pt x="65062" y="533793"/>
                  </a:lnTo>
                  <a:lnTo>
                    <a:pt x="67348" y="533793"/>
                  </a:lnTo>
                  <a:lnTo>
                    <a:pt x="97129" y="539750"/>
                  </a:lnTo>
                  <a:lnTo>
                    <a:pt x="96520" y="539750"/>
                  </a:lnTo>
                  <a:lnTo>
                    <a:pt x="97764" y="539877"/>
                  </a:lnTo>
                  <a:lnTo>
                    <a:pt x="501789" y="539877"/>
                  </a:lnTo>
                  <a:lnTo>
                    <a:pt x="493953" y="545096"/>
                  </a:lnTo>
                  <a:lnTo>
                    <a:pt x="456552" y="552450"/>
                  </a:lnTo>
                  <a:close/>
                </a:path>
                <a:path w="552450" h="552450">
                  <a:moveTo>
                    <a:pt x="97129" y="12700"/>
                  </a:moveTo>
                  <a:lnTo>
                    <a:pt x="96520" y="12700"/>
                  </a:lnTo>
                  <a:lnTo>
                    <a:pt x="97764" y="12573"/>
                  </a:lnTo>
                  <a:lnTo>
                    <a:pt x="97129" y="12700"/>
                  </a:lnTo>
                  <a:close/>
                </a:path>
                <a:path w="552450" h="552450">
                  <a:moveTo>
                    <a:pt x="455292" y="12700"/>
                  </a:moveTo>
                  <a:lnTo>
                    <a:pt x="97129" y="12700"/>
                  </a:lnTo>
                  <a:lnTo>
                    <a:pt x="97764" y="12573"/>
                  </a:lnTo>
                  <a:lnTo>
                    <a:pt x="501808" y="12585"/>
                  </a:lnTo>
                  <a:lnTo>
                    <a:pt x="454710" y="12585"/>
                  </a:lnTo>
                  <a:lnTo>
                    <a:pt x="455292" y="12700"/>
                  </a:lnTo>
                  <a:close/>
                </a:path>
                <a:path w="552450" h="552450">
                  <a:moveTo>
                    <a:pt x="489037" y="19328"/>
                  </a:moveTo>
                  <a:lnTo>
                    <a:pt x="454710" y="12585"/>
                  </a:lnTo>
                  <a:lnTo>
                    <a:pt x="455930" y="12700"/>
                  </a:lnTo>
                  <a:lnTo>
                    <a:pt x="501980" y="12700"/>
                  </a:lnTo>
                  <a:lnTo>
                    <a:pt x="510865" y="18618"/>
                  </a:lnTo>
                  <a:lnTo>
                    <a:pt x="487972" y="18618"/>
                  </a:lnTo>
                  <a:lnTo>
                    <a:pt x="489037" y="19328"/>
                  </a:lnTo>
                  <a:close/>
                </a:path>
                <a:path w="552450" h="552450">
                  <a:moveTo>
                    <a:pt x="501980" y="12700"/>
                  </a:moveTo>
                  <a:lnTo>
                    <a:pt x="455930" y="12700"/>
                  </a:lnTo>
                  <a:lnTo>
                    <a:pt x="454710" y="12585"/>
                  </a:lnTo>
                  <a:lnTo>
                    <a:pt x="501808" y="12585"/>
                  </a:lnTo>
                  <a:lnTo>
                    <a:pt x="501980" y="12700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9018" y="19315"/>
                  </a:lnTo>
                  <a:lnTo>
                    <a:pt x="487972" y="18618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2295" y="19570"/>
                  </a:moveTo>
                  <a:lnTo>
                    <a:pt x="490240" y="19558"/>
                  </a:lnTo>
                  <a:lnTo>
                    <a:pt x="487972" y="18618"/>
                  </a:lnTo>
                  <a:lnTo>
                    <a:pt x="510865" y="18618"/>
                  </a:lnTo>
                  <a:lnTo>
                    <a:pt x="512295" y="19570"/>
                  </a:lnTo>
                  <a:close/>
                </a:path>
                <a:path w="552450" h="552450">
                  <a:moveTo>
                    <a:pt x="62839" y="19558"/>
                  </a:moveTo>
                  <a:lnTo>
                    <a:pt x="65062" y="18656"/>
                  </a:lnTo>
                  <a:lnTo>
                    <a:pt x="64050" y="19315"/>
                  </a:lnTo>
                  <a:lnTo>
                    <a:pt x="62839" y="19558"/>
                  </a:lnTo>
                  <a:close/>
                </a:path>
                <a:path w="552450" h="552450">
                  <a:moveTo>
                    <a:pt x="64050" y="19315"/>
                  </a:moveTo>
                  <a:lnTo>
                    <a:pt x="65062" y="18656"/>
                  </a:lnTo>
                  <a:lnTo>
                    <a:pt x="67348" y="18656"/>
                  </a:lnTo>
                  <a:lnTo>
                    <a:pt x="64050" y="19315"/>
                  </a:lnTo>
                  <a:close/>
                </a:path>
                <a:path w="552450" h="552450">
                  <a:moveTo>
                    <a:pt x="63679" y="19558"/>
                  </a:moveTo>
                  <a:lnTo>
                    <a:pt x="62839" y="19558"/>
                  </a:lnTo>
                  <a:lnTo>
                    <a:pt x="64050" y="19315"/>
                  </a:lnTo>
                  <a:lnTo>
                    <a:pt x="63679" y="19558"/>
                  </a:lnTo>
                  <a:close/>
                </a:path>
                <a:path w="552450" h="552450">
                  <a:moveTo>
                    <a:pt x="515487" y="36962"/>
                  </a:moveTo>
                  <a:lnTo>
                    <a:pt x="489037" y="19328"/>
                  </a:lnTo>
                  <a:lnTo>
                    <a:pt x="490270" y="19570"/>
                  </a:lnTo>
                  <a:lnTo>
                    <a:pt x="512295" y="19570"/>
                  </a:lnTo>
                  <a:lnTo>
                    <a:pt x="524649" y="27800"/>
                  </a:lnTo>
                  <a:lnTo>
                    <a:pt x="530046" y="35902"/>
                  </a:lnTo>
                  <a:lnTo>
                    <a:pt x="514781" y="35902"/>
                  </a:lnTo>
                  <a:lnTo>
                    <a:pt x="515487" y="36962"/>
                  </a:lnTo>
                  <a:close/>
                </a:path>
                <a:path w="552450" h="552450">
                  <a:moveTo>
                    <a:pt x="35852" y="37706"/>
                  </a:moveTo>
                  <a:lnTo>
                    <a:pt x="37668" y="35902"/>
                  </a:lnTo>
                  <a:lnTo>
                    <a:pt x="36938" y="36998"/>
                  </a:lnTo>
                  <a:lnTo>
                    <a:pt x="35852" y="37706"/>
                  </a:lnTo>
                  <a:close/>
                </a:path>
                <a:path w="552450" h="552450">
                  <a:moveTo>
                    <a:pt x="36938" y="36998"/>
                  </a:moveTo>
                  <a:lnTo>
                    <a:pt x="37668" y="35902"/>
                  </a:lnTo>
                  <a:lnTo>
                    <a:pt x="38617" y="35902"/>
                  </a:lnTo>
                  <a:lnTo>
                    <a:pt x="36938" y="36998"/>
                  </a:lnTo>
                  <a:close/>
                </a:path>
                <a:path w="552450" h="552450">
                  <a:moveTo>
                    <a:pt x="516547" y="37668"/>
                  </a:moveTo>
                  <a:lnTo>
                    <a:pt x="515487" y="36962"/>
                  </a:lnTo>
                  <a:lnTo>
                    <a:pt x="514781" y="35902"/>
                  </a:lnTo>
                  <a:lnTo>
                    <a:pt x="516547" y="37668"/>
                  </a:lnTo>
                  <a:close/>
                </a:path>
                <a:path w="552450" h="552450">
                  <a:moveTo>
                    <a:pt x="531222" y="37668"/>
                  </a:moveTo>
                  <a:lnTo>
                    <a:pt x="516547" y="37668"/>
                  </a:lnTo>
                  <a:lnTo>
                    <a:pt x="514781" y="35902"/>
                  </a:lnTo>
                  <a:lnTo>
                    <a:pt x="530046" y="35902"/>
                  </a:lnTo>
                  <a:lnTo>
                    <a:pt x="531222" y="37668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487" y="36962"/>
                  </a:lnTo>
                  <a:lnTo>
                    <a:pt x="516547" y="37668"/>
                  </a:lnTo>
                  <a:lnTo>
                    <a:pt x="531222" y="37668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36465" y="37706"/>
                  </a:moveTo>
                  <a:lnTo>
                    <a:pt x="35852" y="37706"/>
                  </a:lnTo>
                  <a:lnTo>
                    <a:pt x="36938" y="36998"/>
                  </a:lnTo>
                  <a:lnTo>
                    <a:pt x="36465" y="37706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20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20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20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30"/>
                  </a:moveTo>
                  <a:lnTo>
                    <a:pt x="539750" y="455930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30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30"/>
                  </a:moveTo>
                  <a:lnTo>
                    <a:pt x="12700" y="455292"/>
                  </a:lnTo>
                  <a:lnTo>
                    <a:pt x="12825" y="455930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30"/>
                  </a:lnTo>
                  <a:lnTo>
                    <a:pt x="552450" y="455930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22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852" y="514743"/>
                  </a:lnTo>
                  <a:lnTo>
                    <a:pt x="36938" y="515451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38" y="515451"/>
                  </a:moveTo>
                  <a:lnTo>
                    <a:pt x="35852" y="514743"/>
                  </a:lnTo>
                  <a:lnTo>
                    <a:pt x="36465" y="514743"/>
                  </a:lnTo>
                  <a:lnTo>
                    <a:pt x="36938" y="515451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6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2" y="514781"/>
                  </a:lnTo>
                  <a:lnTo>
                    <a:pt x="530046" y="516547"/>
                  </a:lnTo>
                  <a:close/>
                </a:path>
                <a:path w="552450" h="552450">
                  <a:moveTo>
                    <a:pt x="38617" y="516547"/>
                  </a:moveTo>
                  <a:lnTo>
                    <a:pt x="37668" y="516547"/>
                  </a:lnTo>
                  <a:lnTo>
                    <a:pt x="36938" y="515451"/>
                  </a:lnTo>
                  <a:lnTo>
                    <a:pt x="38617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6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06" y="532892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5062" y="533793"/>
                  </a:moveTo>
                  <a:lnTo>
                    <a:pt x="62839" y="532892"/>
                  </a:lnTo>
                  <a:lnTo>
                    <a:pt x="64050" y="533134"/>
                  </a:lnTo>
                  <a:lnTo>
                    <a:pt x="65062" y="533793"/>
                  </a:lnTo>
                  <a:close/>
                </a:path>
                <a:path w="552450" h="552450">
                  <a:moveTo>
                    <a:pt x="64050" y="533134"/>
                  </a:moveTo>
                  <a:lnTo>
                    <a:pt x="62839" y="532892"/>
                  </a:lnTo>
                  <a:lnTo>
                    <a:pt x="63679" y="532892"/>
                  </a:lnTo>
                  <a:lnTo>
                    <a:pt x="64050" y="53313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50"/>
                  </a:lnTo>
                  <a:lnTo>
                    <a:pt x="455930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67348" y="533793"/>
                  </a:moveTo>
                  <a:lnTo>
                    <a:pt x="65062" y="533793"/>
                  </a:lnTo>
                  <a:lnTo>
                    <a:pt x="64050" y="533134"/>
                  </a:lnTo>
                  <a:lnTo>
                    <a:pt x="67348" y="533793"/>
                  </a:lnTo>
                  <a:close/>
                </a:path>
                <a:path w="552450" h="552450">
                  <a:moveTo>
                    <a:pt x="97764" y="539877"/>
                  </a:moveTo>
                  <a:lnTo>
                    <a:pt x="96520" y="539750"/>
                  </a:lnTo>
                  <a:lnTo>
                    <a:pt x="97129" y="539750"/>
                  </a:lnTo>
                  <a:lnTo>
                    <a:pt x="97764" y="539877"/>
                  </a:lnTo>
                  <a:close/>
                </a:path>
                <a:path w="552450" h="552450">
                  <a:moveTo>
                    <a:pt x="501789" y="539877"/>
                  </a:moveTo>
                  <a:lnTo>
                    <a:pt x="97701" y="539864"/>
                  </a:lnTo>
                  <a:lnTo>
                    <a:pt x="97129" y="539750"/>
                  </a:lnTo>
                  <a:lnTo>
                    <a:pt x="455292" y="539750"/>
                  </a:lnTo>
                  <a:lnTo>
                    <a:pt x="454710" y="539864"/>
                  </a:lnTo>
                  <a:lnTo>
                    <a:pt x="501808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50"/>
                  </a:lnTo>
                  <a:lnTo>
                    <a:pt x="501980" y="539750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778000" y="1975485"/>
            <a:ext cx="552450" cy="552450"/>
            <a:chOff x="1778000" y="1975485"/>
            <a:chExt cx="552450" cy="5524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6607" y="2049780"/>
              <a:ext cx="480059" cy="4069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78000" y="1975485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50"/>
                  </a:moveTo>
                  <a:lnTo>
                    <a:pt x="95897" y="552450"/>
                  </a:lnTo>
                  <a:lnTo>
                    <a:pt x="58496" y="545096"/>
                  </a:lnTo>
                  <a:lnTo>
                    <a:pt x="27800" y="524649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00" y="27800"/>
                  </a:lnTo>
                  <a:lnTo>
                    <a:pt x="58496" y="7353"/>
                  </a:lnTo>
                  <a:lnTo>
                    <a:pt x="95897" y="0"/>
                  </a:lnTo>
                  <a:lnTo>
                    <a:pt x="456552" y="0"/>
                  </a:lnTo>
                  <a:lnTo>
                    <a:pt x="493953" y="7353"/>
                  </a:lnTo>
                  <a:lnTo>
                    <a:pt x="501808" y="12585"/>
                  </a:lnTo>
                  <a:lnTo>
                    <a:pt x="97739" y="12585"/>
                  </a:lnTo>
                  <a:lnTo>
                    <a:pt x="96519" y="12700"/>
                  </a:lnTo>
                  <a:lnTo>
                    <a:pt x="97157" y="12700"/>
                  </a:lnTo>
                  <a:lnTo>
                    <a:pt x="67028" y="18618"/>
                  </a:lnTo>
                  <a:lnTo>
                    <a:pt x="64477" y="18618"/>
                  </a:lnTo>
                  <a:lnTo>
                    <a:pt x="62179" y="19570"/>
                  </a:lnTo>
                  <a:lnTo>
                    <a:pt x="63049" y="19570"/>
                  </a:lnTo>
                  <a:lnTo>
                    <a:pt x="38550" y="35902"/>
                  </a:lnTo>
                  <a:lnTo>
                    <a:pt x="37668" y="35902"/>
                  </a:lnTo>
                  <a:lnTo>
                    <a:pt x="35902" y="37668"/>
                  </a:lnTo>
                  <a:lnTo>
                    <a:pt x="36491" y="37668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20"/>
                  </a:lnTo>
                  <a:lnTo>
                    <a:pt x="12585" y="454710"/>
                  </a:lnTo>
                  <a:lnTo>
                    <a:pt x="12700" y="455930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91" y="514781"/>
                  </a:lnTo>
                  <a:lnTo>
                    <a:pt x="35902" y="514781"/>
                  </a:lnTo>
                  <a:lnTo>
                    <a:pt x="37668" y="516547"/>
                  </a:lnTo>
                  <a:lnTo>
                    <a:pt x="38550" y="516547"/>
                  </a:lnTo>
                  <a:lnTo>
                    <a:pt x="63049" y="532879"/>
                  </a:lnTo>
                  <a:lnTo>
                    <a:pt x="62179" y="532879"/>
                  </a:lnTo>
                  <a:lnTo>
                    <a:pt x="64477" y="533831"/>
                  </a:lnTo>
                  <a:lnTo>
                    <a:pt x="67028" y="533831"/>
                  </a:lnTo>
                  <a:lnTo>
                    <a:pt x="97157" y="539750"/>
                  </a:lnTo>
                  <a:lnTo>
                    <a:pt x="96519" y="539750"/>
                  </a:lnTo>
                  <a:lnTo>
                    <a:pt x="97739" y="539864"/>
                  </a:lnTo>
                  <a:lnTo>
                    <a:pt x="501808" y="539864"/>
                  </a:lnTo>
                  <a:lnTo>
                    <a:pt x="493953" y="545096"/>
                  </a:lnTo>
                  <a:lnTo>
                    <a:pt x="456552" y="552450"/>
                  </a:lnTo>
                  <a:close/>
                </a:path>
                <a:path w="552450" h="552450">
                  <a:moveTo>
                    <a:pt x="97157" y="12700"/>
                  </a:moveTo>
                  <a:lnTo>
                    <a:pt x="96519" y="12700"/>
                  </a:lnTo>
                  <a:lnTo>
                    <a:pt x="97739" y="12585"/>
                  </a:lnTo>
                  <a:lnTo>
                    <a:pt x="97157" y="12700"/>
                  </a:lnTo>
                  <a:close/>
                </a:path>
                <a:path w="552450" h="552450">
                  <a:moveTo>
                    <a:pt x="455292" y="12700"/>
                  </a:moveTo>
                  <a:lnTo>
                    <a:pt x="97157" y="12700"/>
                  </a:lnTo>
                  <a:lnTo>
                    <a:pt x="97739" y="12585"/>
                  </a:lnTo>
                  <a:lnTo>
                    <a:pt x="454710" y="12585"/>
                  </a:lnTo>
                  <a:lnTo>
                    <a:pt x="455292" y="12700"/>
                  </a:lnTo>
                  <a:close/>
                </a:path>
                <a:path w="552450" h="552450">
                  <a:moveTo>
                    <a:pt x="489037" y="19328"/>
                  </a:moveTo>
                  <a:lnTo>
                    <a:pt x="454710" y="12585"/>
                  </a:lnTo>
                  <a:lnTo>
                    <a:pt x="455930" y="12700"/>
                  </a:lnTo>
                  <a:lnTo>
                    <a:pt x="501980" y="12700"/>
                  </a:lnTo>
                  <a:lnTo>
                    <a:pt x="510865" y="18618"/>
                  </a:lnTo>
                  <a:lnTo>
                    <a:pt x="487972" y="18618"/>
                  </a:lnTo>
                  <a:lnTo>
                    <a:pt x="489037" y="19328"/>
                  </a:lnTo>
                  <a:close/>
                </a:path>
                <a:path w="552450" h="552450">
                  <a:moveTo>
                    <a:pt x="501980" y="12700"/>
                  </a:moveTo>
                  <a:lnTo>
                    <a:pt x="455930" y="12700"/>
                  </a:lnTo>
                  <a:lnTo>
                    <a:pt x="454710" y="12585"/>
                  </a:lnTo>
                  <a:lnTo>
                    <a:pt x="501808" y="12585"/>
                  </a:lnTo>
                  <a:lnTo>
                    <a:pt x="501980" y="12700"/>
                  </a:lnTo>
                  <a:close/>
                </a:path>
                <a:path w="552450" h="552450">
                  <a:moveTo>
                    <a:pt x="62179" y="19570"/>
                  </a:moveTo>
                  <a:lnTo>
                    <a:pt x="64477" y="18618"/>
                  </a:lnTo>
                  <a:lnTo>
                    <a:pt x="63412" y="19328"/>
                  </a:lnTo>
                  <a:lnTo>
                    <a:pt x="62179" y="19570"/>
                  </a:lnTo>
                  <a:close/>
                </a:path>
                <a:path w="552450" h="552450">
                  <a:moveTo>
                    <a:pt x="63412" y="19328"/>
                  </a:moveTo>
                  <a:lnTo>
                    <a:pt x="64477" y="18618"/>
                  </a:lnTo>
                  <a:lnTo>
                    <a:pt x="67028" y="18618"/>
                  </a:lnTo>
                  <a:lnTo>
                    <a:pt x="63412" y="19328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9037" y="19328"/>
                  </a:lnTo>
                  <a:lnTo>
                    <a:pt x="487972" y="18618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2295" y="19570"/>
                  </a:moveTo>
                  <a:lnTo>
                    <a:pt x="490270" y="19570"/>
                  </a:lnTo>
                  <a:lnTo>
                    <a:pt x="487972" y="18618"/>
                  </a:lnTo>
                  <a:lnTo>
                    <a:pt x="510865" y="18618"/>
                  </a:lnTo>
                  <a:lnTo>
                    <a:pt x="512295" y="19570"/>
                  </a:lnTo>
                  <a:close/>
                </a:path>
                <a:path w="552450" h="552450">
                  <a:moveTo>
                    <a:pt x="63049" y="19570"/>
                  </a:moveTo>
                  <a:lnTo>
                    <a:pt x="62179" y="19570"/>
                  </a:lnTo>
                  <a:lnTo>
                    <a:pt x="63412" y="19328"/>
                  </a:lnTo>
                  <a:lnTo>
                    <a:pt x="63049" y="19570"/>
                  </a:lnTo>
                  <a:close/>
                </a:path>
                <a:path w="552450" h="552450">
                  <a:moveTo>
                    <a:pt x="515487" y="36962"/>
                  </a:moveTo>
                  <a:lnTo>
                    <a:pt x="489037" y="19328"/>
                  </a:lnTo>
                  <a:lnTo>
                    <a:pt x="490270" y="19570"/>
                  </a:lnTo>
                  <a:lnTo>
                    <a:pt x="512295" y="19570"/>
                  </a:lnTo>
                  <a:lnTo>
                    <a:pt x="524649" y="27800"/>
                  </a:lnTo>
                  <a:lnTo>
                    <a:pt x="530046" y="35902"/>
                  </a:lnTo>
                  <a:lnTo>
                    <a:pt x="514781" y="35902"/>
                  </a:lnTo>
                  <a:lnTo>
                    <a:pt x="515487" y="36962"/>
                  </a:lnTo>
                  <a:close/>
                </a:path>
                <a:path w="552450" h="552450">
                  <a:moveTo>
                    <a:pt x="35902" y="37668"/>
                  </a:moveTo>
                  <a:lnTo>
                    <a:pt x="37668" y="35902"/>
                  </a:lnTo>
                  <a:lnTo>
                    <a:pt x="36962" y="36962"/>
                  </a:lnTo>
                  <a:lnTo>
                    <a:pt x="35902" y="37668"/>
                  </a:lnTo>
                  <a:close/>
                </a:path>
                <a:path w="552450" h="552450">
                  <a:moveTo>
                    <a:pt x="36962" y="36962"/>
                  </a:moveTo>
                  <a:lnTo>
                    <a:pt x="37668" y="35902"/>
                  </a:lnTo>
                  <a:lnTo>
                    <a:pt x="38550" y="35902"/>
                  </a:lnTo>
                  <a:lnTo>
                    <a:pt x="36962" y="36962"/>
                  </a:lnTo>
                  <a:close/>
                </a:path>
                <a:path w="552450" h="552450">
                  <a:moveTo>
                    <a:pt x="516547" y="37668"/>
                  </a:moveTo>
                  <a:lnTo>
                    <a:pt x="515487" y="36962"/>
                  </a:lnTo>
                  <a:lnTo>
                    <a:pt x="514781" y="35902"/>
                  </a:lnTo>
                  <a:lnTo>
                    <a:pt x="516547" y="37668"/>
                  </a:lnTo>
                  <a:close/>
                </a:path>
                <a:path w="552450" h="552450">
                  <a:moveTo>
                    <a:pt x="531222" y="37668"/>
                  </a:moveTo>
                  <a:lnTo>
                    <a:pt x="516547" y="37668"/>
                  </a:lnTo>
                  <a:lnTo>
                    <a:pt x="514781" y="35902"/>
                  </a:lnTo>
                  <a:lnTo>
                    <a:pt x="530046" y="35902"/>
                  </a:lnTo>
                  <a:lnTo>
                    <a:pt x="531222" y="37668"/>
                  </a:lnTo>
                  <a:close/>
                </a:path>
                <a:path w="552450" h="552450">
                  <a:moveTo>
                    <a:pt x="36491" y="37668"/>
                  </a:moveTo>
                  <a:lnTo>
                    <a:pt x="35902" y="37668"/>
                  </a:lnTo>
                  <a:lnTo>
                    <a:pt x="36962" y="36962"/>
                  </a:lnTo>
                  <a:lnTo>
                    <a:pt x="36491" y="37668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487" y="36962"/>
                  </a:lnTo>
                  <a:lnTo>
                    <a:pt x="516547" y="37668"/>
                  </a:lnTo>
                  <a:lnTo>
                    <a:pt x="531222" y="37668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20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20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20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30"/>
                  </a:moveTo>
                  <a:lnTo>
                    <a:pt x="539750" y="455930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30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30"/>
                  </a:moveTo>
                  <a:lnTo>
                    <a:pt x="12700" y="455292"/>
                  </a:lnTo>
                  <a:lnTo>
                    <a:pt x="12825" y="455930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30"/>
                  </a:lnTo>
                  <a:lnTo>
                    <a:pt x="552450" y="455930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22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902" y="514781"/>
                  </a:lnTo>
                  <a:lnTo>
                    <a:pt x="36962" y="515487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62" y="515487"/>
                  </a:moveTo>
                  <a:lnTo>
                    <a:pt x="35902" y="514781"/>
                  </a:lnTo>
                  <a:lnTo>
                    <a:pt x="36491" y="514781"/>
                  </a:lnTo>
                  <a:lnTo>
                    <a:pt x="36962" y="515487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6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2" y="514781"/>
                  </a:lnTo>
                  <a:lnTo>
                    <a:pt x="530046" y="516547"/>
                  </a:lnTo>
                  <a:close/>
                </a:path>
                <a:path w="552450" h="552450">
                  <a:moveTo>
                    <a:pt x="38550" y="516547"/>
                  </a:moveTo>
                  <a:lnTo>
                    <a:pt x="37668" y="516547"/>
                  </a:lnTo>
                  <a:lnTo>
                    <a:pt x="36962" y="515487"/>
                  </a:lnTo>
                  <a:lnTo>
                    <a:pt x="38550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6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70" y="532879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64477" y="533831"/>
                  </a:moveTo>
                  <a:lnTo>
                    <a:pt x="62179" y="532879"/>
                  </a:lnTo>
                  <a:lnTo>
                    <a:pt x="63412" y="533121"/>
                  </a:lnTo>
                  <a:lnTo>
                    <a:pt x="64477" y="533831"/>
                  </a:lnTo>
                  <a:close/>
                </a:path>
                <a:path w="552450" h="552450">
                  <a:moveTo>
                    <a:pt x="63412" y="533121"/>
                  </a:moveTo>
                  <a:lnTo>
                    <a:pt x="62179" y="532879"/>
                  </a:lnTo>
                  <a:lnTo>
                    <a:pt x="63049" y="532879"/>
                  </a:lnTo>
                  <a:lnTo>
                    <a:pt x="63412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7028" y="533831"/>
                  </a:moveTo>
                  <a:lnTo>
                    <a:pt x="64477" y="533831"/>
                  </a:lnTo>
                  <a:lnTo>
                    <a:pt x="63412" y="533121"/>
                  </a:lnTo>
                  <a:lnTo>
                    <a:pt x="67028" y="533831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50"/>
                  </a:lnTo>
                  <a:lnTo>
                    <a:pt x="455930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97739" y="539864"/>
                  </a:moveTo>
                  <a:lnTo>
                    <a:pt x="96519" y="539750"/>
                  </a:lnTo>
                  <a:lnTo>
                    <a:pt x="97157" y="539750"/>
                  </a:lnTo>
                  <a:lnTo>
                    <a:pt x="97739" y="53986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97739" y="539864"/>
                  </a:lnTo>
                  <a:lnTo>
                    <a:pt x="97157" y="539750"/>
                  </a:lnTo>
                  <a:lnTo>
                    <a:pt x="455292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50"/>
                  </a:lnTo>
                  <a:lnTo>
                    <a:pt x="501980" y="539750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2451735" y="1975485"/>
            <a:ext cx="552450" cy="552450"/>
            <a:chOff x="2451735" y="1975485"/>
            <a:chExt cx="552450" cy="552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3932" y="2140824"/>
              <a:ext cx="435863" cy="31738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51735" y="1975485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48932" y="552450"/>
                  </a:moveTo>
                  <a:lnTo>
                    <a:pt x="103504" y="552450"/>
                  </a:lnTo>
                  <a:lnTo>
                    <a:pt x="63550" y="544461"/>
                  </a:lnTo>
                  <a:lnTo>
                    <a:pt x="30352" y="522097"/>
                  </a:lnTo>
                  <a:lnTo>
                    <a:pt x="7988" y="488899"/>
                  </a:lnTo>
                  <a:lnTo>
                    <a:pt x="0" y="448932"/>
                  </a:lnTo>
                  <a:lnTo>
                    <a:pt x="0" y="103505"/>
                  </a:lnTo>
                  <a:lnTo>
                    <a:pt x="7988" y="63550"/>
                  </a:lnTo>
                  <a:lnTo>
                    <a:pt x="30352" y="30353"/>
                  </a:lnTo>
                  <a:lnTo>
                    <a:pt x="63550" y="7988"/>
                  </a:lnTo>
                  <a:lnTo>
                    <a:pt x="103504" y="0"/>
                  </a:lnTo>
                  <a:lnTo>
                    <a:pt x="448932" y="0"/>
                  </a:lnTo>
                  <a:lnTo>
                    <a:pt x="488899" y="7988"/>
                  </a:lnTo>
                  <a:lnTo>
                    <a:pt x="495704" y="12573"/>
                  </a:lnTo>
                  <a:lnTo>
                    <a:pt x="105384" y="12573"/>
                  </a:lnTo>
                  <a:lnTo>
                    <a:pt x="104139" y="12700"/>
                  </a:lnTo>
                  <a:lnTo>
                    <a:pt x="104749" y="12700"/>
                  </a:lnTo>
                  <a:lnTo>
                    <a:pt x="72047" y="19240"/>
                  </a:lnTo>
                  <a:lnTo>
                    <a:pt x="69583" y="19240"/>
                  </a:lnTo>
                  <a:lnTo>
                    <a:pt x="67284" y="20193"/>
                  </a:lnTo>
                  <a:lnTo>
                    <a:pt x="68168" y="20193"/>
                  </a:lnTo>
                  <a:lnTo>
                    <a:pt x="41032" y="38468"/>
                  </a:lnTo>
                  <a:lnTo>
                    <a:pt x="40195" y="38468"/>
                  </a:lnTo>
                  <a:lnTo>
                    <a:pt x="38468" y="40195"/>
                  </a:lnTo>
                  <a:lnTo>
                    <a:pt x="39032" y="40195"/>
                  </a:lnTo>
                  <a:lnTo>
                    <a:pt x="20788" y="67284"/>
                  </a:lnTo>
                  <a:lnTo>
                    <a:pt x="20192" y="67284"/>
                  </a:lnTo>
                  <a:lnTo>
                    <a:pt x="19240" y="69583"/>
                  </a:lnTo>
                  <a:lnTo>
                    <a:pt x="19733" y="69583"/>
                  </a:lnTo>
                  <a:lnTo>
                    <a:pt x="12821" y="104140"/>
                  </a:lnTo>
                  <a:lnTo>
                    <a:pt x="12572" y="105384"/>
                  </a:lnTo>
                  <a:lnTo>
                    <a:pt x="12700" y="105384"/>
                  </a:lnTo>
                  <a:lnTo>
                    <a:pt x="12700" y="447065"/>
                  </a:lnTo>
                  <a:lnTo>
                    <a:pt x="12572" y="447065"/>
                  </a:lnTo>
                  <a:lnTo>
                    <a:pt x="12700" y="448310"/>
                  </a:lnTo>
                  <a:lnTo>
                    <a:pt x="19733" y="482866"/>
                  </a:lnTo>
                  <a:lnTo>
                    <a:pt x="19240" y="482866"/>
                  </a:lnTo>
                  <a:lnTo>
                    <a:pt x="20192" y="485165"/>
                  </a:lnTo>
                  <a:lnTo>
                    <a:pt x="20788" y="485165"/>
                  </a:lnTo>
                  <a:lnTo>
                    <a:pt x="39032" y="512254"/>
                  </a:lnTo>
                  <a:lnTo>
                    <a:pt x="38468" y="512254"/>
                  </a:lnTo>
                  <a:lnTo>
                    <a:pt x="40195" y="513981"/>
                  </a:lnTo>
                  <a:lnTo>
                    <a:pt x="41032" y="513981"/>
                  </a:lnTo>
                  <a:lnTo>
                    <a:pt x="68168" y="532257"/>
                  </a:lnTo>
                  <a:lnTo>
                    <a:pt x="67284" y="532257"/>
                  </a:lnTo>
                  <a:lnTo>
                    <a:pt x="69583" y="533209"/>
                  </a:lnTo>
                  <a:lnTo>
                    <a:pt x="72047" y="533209"/>
                  </a:lnTo>
                  <a:lnTo>
                    <a:pt x="104749" y="539750"/>
                  </a:lnTo>
                  <a:lnTo>
                    <a:pt x="104139" y="539750"/>
                  </a:lnTo>
                  <a:lnTo>
                    <a:pt x="105384" y="539877"/>
                  </a:lnTo>
                  <a:lnTo>
                    <a:pt x="495704" y="539877"/>
                  </a:lnTo>
                  <a:lnTo>
                    <a:pt x="488899" y="544461"/>
                  </a:lnTo>
                  <a:lnTo>
                    <a:pt x="448932" y="552450"/>
                  </a:lnTo>
                  <a:close/>
                </a:path>
                <a:path w="552450" h="552450">
                  <a:moveTo>
                    <a:pt x="104749" y="12700"/>
                  </a:moveTo>
                  <a:lnTo>
                    <a:pt x="104139" y="12700"/>
                  </a:lnTo>
                  <a:lnTo>
                    <a:pt x="105384" y="12573"/>
                  </a:lnTo>
                  <a:lnTo>
                    <a:pt x="104749" y="12700"/>
                  </a:lnTo>
                  <a:close/>
                </a:path>
                <a:path w="552450" h="552450">
                  <a:moveTo>
                    <a:pt x="447700" y="12700"/>
                  </a:moveTo>
                  <a:lnTo>
                    <a:pt x="104749" y="12700"/>
                  </a:lnTo>
                  <a:lnTo>
                    <a:pt x="105384" y="12573"/>
                  </a:lnTo>
                  <a:lnTo>
                    <a:pt x="447065" y="12573"/>
                  </a:lnTo>
                  <a:lnTo>
                    <a:pt x="447700" y="12700"/>
                  </a:lnTo>
                  <a:close/>
                </a:path>
                <a:path w="552450" h="552450">
                  <a:moveTo>
                    <a:pt x="483907" y="19941"/>
                  </a:moveTo>
                  <a:lnTo>
                    <a:pt x="447065" y="12573"/>
                  </a:lnTo>
                  <a:lnTo>
                    <a:pt x="448309" y="12700"/>
                  </a:lnTo>
                  <a:lnTo>
                    <a:pt x="495893" y="12700"/>
                  </a:lnTo>
                  <a:lnTo>
                    <a:pt x="505601" y="19240"/>
                  </a:lnTo>
                  <a:lnTo>
                    <a:pt x="482866" y="19240"/>
                  </a:lnTo>
                  <a:lnTo>
                    <a:pt x="483907" y="19941"/>
                  </a:lnTo>
                  <a:close/>
                </a:path>
                <a:path w="552450" h="552450">
                  <a:moveTo>
                    <a:pt x="495893" y="12700"/>
                  </a:moveTo>
                  <a:lnTo>
                    <a:pt x="448309" y="12700"/>
                  </a:lnTo>
                  <a:lnTo>
                    <a:pt x="447065" y="12573"/>
                  </a:lnTo>
                  <a:lnTo>
                    <a:pt x="495704" y="12573"/>
                  </a:lnTo>
                  <a:lnTo>
                    <a:pt x="495893" y="12700"/>
                  </a:lnTo>
                  <a:close/>
                </a:path>
                <a:path w="552450" h="552450">
                  <a:moveTo>
                    <a:pt x="67284" y="20193"/>
                  </a:moveTo>
                  <a:lnTo>
                    <a:pt x="69583" y="19240"/>
                  </a:lnTo>
                  <a:lnTo>
                    <a:pt x="68542" y="19941"/>
                  </a:lnTo>
                  <a:lnTo>
                    <a:pt x="67284" y="20193"/>
                  </a:lnTo>
                  <a:close/>
                </a:path>
                <a:path w="552450" h="552450">
                  <a:moveTo>
                    <a:pt x="68542" y="19941"/>
                  </a:moveTo>
                  <a:lnTo>
                    <a:pt x="69583" y="19240"/>
                  </a:lnTo>
                  <a:lnTo>
                    <a:pt x="72047" y="19240"/>
                  </a:lnTo>
                  <a:lnTo>
                    <a:pt x="68542" y="19941"/>
                  </a:lnTo>
                  <a:close/>
                </a:path>
                <a:path w="552450" h="552450">
                  <a:moveTo>
                    <a:pt x="485165" y="20193"/>
                  </a:moveTo>
                  <a:lnTo>
                    <a:pt x="483907" y="19941"/>
                  </a:lnTo>
                  <a:lnTo>
                    <a:pt x="482866" y="19240"/>
                  </a:lnTo>
                  <a:lnTo>
                    <a:pt x="485165" y="20193"/>
                  </a:lnTo>
                  <a:close/>
                </a:path>
                <a:path w="552450" h="552450">
                  <a:moveTo>
                    <a:pt x="507015" y="20193"/>
                  </a:moveTo>
                  <a:lnTo>
                    <a:pt x="485165" y="20193"/>
                  </a:lnTo>
                  <a:lnTo>
                    <a:pt x="482866" y="19240"/>
                  </a:lnTo>
                  <a:lnTo>
                    <a:pt x="505601" y="19240"/>
                  </a:lnTo>
                  <a:lnTo>
                    <a:pt x="507015" y="20193"/>
                  </a:lnTo>
                  <a:close/>
                </a:path>
                <a:path w="552450" h="552450">
                  <a:moveTo>
                    <a:pt x="68168" y="20193"/>
                  </a:moveTo>
                  <a:lnTo>
                    <a:pt x="67284" y="20193"/>
                  </a:lnTo>
                  <a:lnTo>
                    <a:pt x="68542" y="19941"/>
                  </a:lnTo>
                  <a:lnTo>
                    <a:pt x="68168" y="20193"/>
                  </a:lnTo>
                  <a:close/>
                </a:path>
                <a:path w="552450" h="552450">
                  <a:moveTo>
                    <a:pt x="512949" y="39500"/>
                  </a:moveTo>
                  <a:lnTo>
                    <a:pt x="483907" y="19941"/>
                  </a:lnTo>
                  <a:lnTo>
                    <a:pt x="485165" y="20193"/>
                  </a:lnTo>
                  <a:lnTo>
                    <a:pt x="507015" y="20193"/>
                  </a:lnTo>
                  <a:lnTo>
                    <a:pt x="522096" y="30353"/>
                  </a:lnTo>
                  <a:lnTo>
                    <a:pt x="527564" y="38468"/>
                  </a:lnTo>
                  <a:lnTo>
                    <a:pt x="512254" y="38468"/>
                  </a:lnTo>
                  <a:lnTo>
                    <a:pt x="512949" y="39500"/>
                  </a:lnTo>
                  <a:close/>
                </a:path>
                <a:path w="552450" h="552450">
                  <a:moveTo>
                    <a:pt x="38468" y="40195"/>
                  </a:moveTo>
                  <a:lnTo>
                    <a:pt x="40195" y="38468"/>
                  </a:lnTo>
                  <a:lnTo>
                    <a:pt x="39500" y="39500"/>
                  </a:lnTo>
                  <a:lnTo>
                    <a:pt x="38468" y="40195"/>
                  </a:lnTo>
                  <a:close/>
                </a:path>
                <a:path w="552450" h="552450">
                  <a:moveTo>
                    <a:pt x="39500" y="39500"/>
                  </a:moveTo>
                  <a:lnTo>
                    <a:pt x="40195" y="38468"/>
                  </a:lnTo>
                  <a:lnTo>
                    <a:pt x="41032" y="38468"/>
                  </a:lnTo>
                  <a:lnTo>
                    <a:pt x="39500" y="39500"/>
                  </a:lnTo>
                  <a:close/>
                </a:path>
                <a:path w="552450" h="552450">
                  <a:moveTo>
                    <a:pt x="513981" y="40195"/>
                  </a:moveTo>
                  <a:lnTo>
                    <a:pt x="512949" y="39500"/>
                  </a:lnTo>
                  <a:lnTo>
                    <a:pt x="512254" y="38468"/>
                  </a:lnTo>
                  <a:lnTo>
                    <a:pt x="513981" y="40195"/>
                  </a:lnTo>
                  <a:close/>
                </a:path>
                <a:path w="552450" h="552450">
                  <a:moveTo>
                    <a:pt x="528727" y="40195"/>
                  </a:moveTo>
                  <a:lnTo>
                    <a:pt x="513981" y="40195"/>
                  </a:lnTo>
                  <a:lnTo>
                    <a:pt x="512254" y="38468"/>
                  </a:lnTo>
                  <a:lnTo>
                    <a:pt x="527564" y="38468"/>
                  </a:lnTo>
                  <a:lnTo>
                    <a:pt x="528727" y="40195"/>
                  </a:lnTo>
                  <a:close/>
                </a:path>
                <a:path w="552450" h="552450">
                  <a:moveTo>
                    <a:pt x="39032" y="40195"/>
                  </a:moveTo>
                  <a:lnTo>
                    <a:pt x="38468" y="40195"/>
                  </a:lnTo>
                  <a:lnTo>
                    <a:pt x="39500" y="39500"/>
                  </a:lnTo>
                  <a:lnTo>
                    <a:pt x="39032" y="40195"/>
                  </a:lnTo>
                  <a:close/>
                </a:path>
                <a:path w="552450" h="552450">
                  <a:moveTo>
                    <a:pt x="532508" y="68542"/>
                  </a:moveTo>
                  <a:lnTo>
                    <a:pt x="512949" y="39500"/>
                  </a:lnTo>
                  <a:lnTo>
                    <a:pt x="513981" y="40195"/>
                  </a:lnTo>
                  <a:lnTo>
                    <a:pt x="528727" y="40195"/>
                  </a:lnTo>
                  <a:lnTo>
                    <a:pt x="544461" y="63550"/>
                  </a:lnTo>
                  <a:lnTo>
                    <a:pt x="545208" y="67284"/>
                  </a:lnTo>
                  <a:lnTo>
                    <a:pt x="532257" y="67284"/>
                  </a:lnTo>
                  <a:lnTo>
                    <a:pt x="532508" y="68542"/>
                  </a:lnTo>
                  <a:close/>
                </a:path>
                <a:path w="552450" h="552450">
                  <a:moveTo>
                    <a:pt x="19240" y="69583"/>
                  </a:moveTo>
                  <a:lnTo>
                    <a:pt x="20192" y="67284"/>
                  </a:lnTo>
                  <a:lnTo>
                    <a:pt x="19941" y="68542"/>
                  </a:lnTo>
                  <a:lnTo>
                    <a:pt x="19240" y="69583"/>
                  </a:lnTo>
                  <a:close/>
                </a:path>
                <a:path w="552450" h="552450">
                  <a:moveTo>
                    <a:pt x="19941" y="68542"/>
                  </a:moveTo>
                  <a:lnTo>
                    <a:pt x="20192" y="67284"/>
                  </a:lnTo>
                  <a:lnTo>
                    <a:pt x="20788" y="67284"/>
                  </a:lnTo>
                  <a:lnTo>
                    <a:pt x="19941" y="68542"/>
                  </a:lnTo>
                  <a:close/>
                </a:path>
                <a:path w="552450" h="552450">
                  <a:moveTo>
                    <a:pt x="533209" y="69583"/>
                  </a:moveTo>
                  <a:lnTo>
                    <a:pt x="532508" y="68542"/>
                  </a:lnTo>
                  <a:lnTo>
                    <a:pt x="532257" y="67284"/>
                  </a:lnTo>
                  <a:lnTo>
                    <a:pt x="533209" y="69583"/>
                  </a:lnTo>
                  <a:close/>
                </a:path>
                <a:path w="552450" h="552450">
                  <a:moveTo>
                    <a:pt x="545667" y="69583"/>
                  </a:moveTo>
                  <a:lnTo>
                    <a:pt x="533209" y="69583"/>
                  </a:lnTo>
                  <a:lnTo>
                    <a:pt x="532257" y="67284"/>
                  </a:lnTo>
                  <a:lnTo>
                    <a:pt x="545208" y="67284"/>
                  </a:lnTo>
                  <a:lnTo>
                    <a:pt x="545667" y="69583"/>
                  </a:lnTo>
                  <a:close/>
                </a:path>
                <a:path w="552450" h="552450">
                  <a:moveTo>
                    <a:pt x="19733" y="69583"/>
                  </a:moveTo>
                  <a:lnTo>
                    <a:pt x="19240" y="69583"/>
                  </a:lnTo>
                  <a:lnTo>
                    <a:pt x="19941" y="68542"/>
                  </a:lnTo>
                  <a:lnTo>
                    <a:pt x="19733" y="69583"/>
                  </a:lnTo>
                  <a:close/>
                </a:path>
                <a:path w="552450" h="552450">
                  <a:moveTo>
                    <a:pt x="552450" y="105384"/>
                  </a:moveTo>
                  <a:lnTo>
                    <a:pt x="539876" y="105384"/>
                  </a:lnTo>
                  <a:lnTo>
                    <a:pt x="539750" y="104140"/>
                  </a:lnTo>
                  <a:lnTo>
                    <a:pt x="532508" y="68542"/>
                  </a:lnTo>
                  <a:lnTo>
                    <a:pt x="533209" y="69583"/>
                  </a:lnTo>
                  <a:lnTo>
                    <a:pt x="545667" y="69583"/>
                  </a:lnTo>
                  <a:lnTo>
                    <a:pt x="552450" y="103505"/>
                  </a:lnTo>
                  <a:lnTo>
                    <a:pt x="552450" y="105384"/>
                  </a:lnTo>
                  <a:close/>
                </a:path>
                <a:path w="552450" h="552450">
                  <a:moveTo>
                    <a:pt x="12572" y="105384"/>
                  </a:moveTo>
                  <a:lnTo>
                    <a:pt x="12700" y="104140"/>
                  </a:lnTo>
                  <a:lnTo>
                    <a:pt x="12700" y="104749"/>
                  </a:lnTo>
                  <a:lnTo>
                    <a:pt x="12572" y="105384"/>
                  </a:lnTo>
                  <a:close/>
                </a:path>
                <a:path w="552450" h="552450">
                  <a:moveTo>
                    <a:pt x="12700" y="104749"/>
                  </a:moveTo>
                  <a:lnTo>
                    <a:pt x="12700" y="104140"/>
                  </a:lnTo>
                  <a:lnTo>
                    <a:pt x="12700" y="104749"/>
                  </a:lnTo>
                  <a:close/>
                </a:path>
                <a:path w="552450" h="552450">
                  <a:moveTo>
                    <a:pt x="539750" y="104749"/>
                  </a:moveTo>
                  <a:lnTo>
                    <a:pt x="539628" y="104140"/>
                  </a:lnTo>
                  <a:lnTo>
                    <a:pt x="539750" y="104749"/>
                  </a:lnTo>
                  <a:close/>
                </a:path>
                <a:path w="552450" h="552450">
                  <a:moveTo>
                    <a:pt x="12700" y="105384"/>
                  </a:moveTo>
                  <a:lnTo>
                    <a:pt x="12572" y="105384"/>
                  </a:lnTo>
                  <a:lnTo>
                    <a:pt x="12700" y="104749"/>
                  </a:lnTo>
                  <a:lnTo>
                    <a:pt x="12700" y="105384"/>
                  </a:lnTo>
                  <a:close/>
                </a:path>
                <a:path w="552450" h="552450">
                  <a:moveTo>
                    <a:pt x="552450" y="448310"/>
                  </a:moveTo>
                  <a:lnTo>
                    <a:pt x="539750" y="448310"/>
                  </a:lnTo>
                  <a:lnTo>
                    <a:pt x="539876" y="447065"/>
                  </a:lnTo>
                  <a:lnTo>
                    <a:pt x="539750" y="104749"/>
                  </a:lnTo>
                  <a:lnTo>
                    <a:pt x="539876" y="105384"/>
                  </a:lnTo>
                  <a:lnTo>
                    <a:pt x="552450" y="105384"/>
                  </a:lnTo>
                  <a:lnTo>
                    <a:pt x="552450" y="448310"/>
                  </a:lnTo>
                  <a:close/>
                </a:path>
                <a:path w="552450" h="552450">
                  <a:moveTo>
                    <a:pt x="12700" y="448310"/>
                  </a:moveTo>
                  <a:lnTo>
                    <a:pt x="12572" y="447065"/>
                  </a:lnTo>
                  <a:lnTo>
                    <a:pt x="12699" y="447700"/>
                  </a:lnTo>
                  <a:lnTo>
                    <a:pt x="12700" y="448310"/>
                  </a:lnTo>
                  <a:close/>
                </a:path>
                <a:path w="552450" h="552450">
                  <a:moveTo>
                    <a:pt x="12700" y="447700"/>
                  </a:moveTo>
                  <a:lnTo>
                    <a:pt x="12572" y="447065"/>
                  </a:lnTo>
                  <a:lnTo>
                    <a:pt x="12700" y="447065"/>
                  </a:lnTo>
                  <a:lnTo>
                    <a:pt x="12700" y="447700"/>
                  </a:lnTo>
                  <a:close/>
                </a:path>
                <a:path w="552450" h="552450">
                  <a:moveTo>
                    <a:pt x="539750" y="447700"/>
                  </a:moveTo>
                  <a:lnTo>
                    <a:pt x="539750" y="447065"/>
                  </a:lnTo>
                  <a:lnTo>
                    <a:pt x="539750" y="447700"/>
                  </a:lnTo>
                  <a:close/>
                </a:path>
                <a:path w="552450" h="552450">
                  <a:moveTo>
                    <a:pt x="12821" y="448310"/>
                  </a:moveTo>
                  <a:lnTo>
                    <a:pt x="12700" y="447700"/>
                  </a:lnTo>
                  <a:lnTo>
                    <a:pt x="12821" y="448310"/>
                  </a:lnTo>
                  <a:close/>
                </a:path>
                <a:path w="552450" h="552450">
                  <a:moveTo>
                    <a:pt x="532508" y="483907"/>
                  </a:moveTo>
                  <a:lnTo>
                    <a:pt x="539750" y="447700"/>
                  </a:lnTo>
                  <a:lnTo>
                    <a:pt x="539750" y="448310"/>
                  </a:lnTo>
                  <a:lnTo>
                    <a:pt x="552450" y="448310"/>
                  </a:lnTo>
                  <a:lnTo>
                    <a:pt x="552450" y="448932"/>
                  </a:lnTo>
                  <a:lnTo>
                    <a:pt x="545667" y="482866"/>
                  </a:lnTo>
                  <a:lnTo>
                    <a:pt x="533209" y="482866"/>
                  </a:lnTo>
                  <a:lnTo>
                    <a:pt x="532508" y="483907"/>
                  </a:lnTo>
                  <a:close/>
                </a:path>
                <a:path w="552450" h="552450">
                  <a:moveTo>
                    <a:pt x="20192" y="485165"/>
                  </a:moveTo>
                  <a:lnTo>
                    <a:pt x="19240" y="482866"/>
                  </a:lnTo>
                  <a:lnTo>
                    <a:pt x="19941" y="483907"/>
                  </a:lnTo>
                  <a:lnTo>
                    <a:pt x="20192" y="485165"/>
                  </a:lnTo>
                  <a:close/>
                </a:path>
                <a:path w="552450" h="552450">
                  <a:moveTo>
                    <a:pt x="19941" y="483907"/>
                  </a:moveTo>
                  <a:lnTo>
                    <a:pt x="19240" y="482866"/>
                  </a:lnTo>
                  <a:lnTo>
                    <a:pt x="19733" y="482866"/>
                  </a:lnTo>
                  <a:lnTo>
                    <a:pt x="19941" y="483907"/>
                  </a:lnTo>
                  <a:close/>
                </a:path>
                <a:path w="552450" h="552450">
                  <a:moveTo>
                    <a:pt x="532257" y="485165"/>
                  </a:moveTo>
                  <a:lnTo>
                    <a:pt x="532508" y="483907"/>
                  </a:lnTo>
                  <a:lnTo>
                    <a:pt x="533209" y="482866"/>
                  </a:lnTo>
                  <a:lnTo>
                    <a:pt x="532257" y="485165"/>
                  </a:lnTo>
                  <a:close/>
                </a:path>
                <a:path w="552450" h="552450">
                  <a:moveTo>
                    <a:pt x="545207" y="485165"/>
                  </a:moveTo>
                  <a:lnTo>
                    <a:pt x="532257" y="485165"/>
                  </a:lnTo>
                  <a:lnTo>
                    <a:pt x="533209" y="482866"/>
                  </a:lnTo>
                  <a:lnTo>
                    <a:pt x="545667" y="482866"/>
                  </a:lnTo>
                  <a:lnTo>
                    <a:pt x="545207" y="485165"/>
                  </a:lnTo>
                  <a:close/>
                </a:path>
                <a:path w="552450" h="552450">
                  <a:moveTo>
                    <a:pt x="20788" y="485165"/>
                  </a:moveTo>
                  <a:lnTo>
                    <a:pt x="20192" y="485165"/>
                  </a:lnTo>
                  <a:lnTo>
                    <a:pt x="19941" y="483907"/>
                  </a:lnTo>
                  <a:lnTo>
                    <a:pt x="20788" y="485165"/>
                  </a:lnTo>
                  <a:close/>
                </a:path>
                <a:path w="552450" h="552450">
                  <a:moveTo>
                    <a:pt x="512949" y="512949"/>
                  </a:moveTo>
                  <a:lnTo>
                    <a:pt x="532508" y="483907"/>
                  </a:lnTo>
                  <a:lnTo>
                    <a:pt x="532257" y="485165"/>
                  </a:lnTo>
                  <a:lnTo>
                    <a:pt x="545207" y="485165"/>
                  </a:lnTo>
                  <a:lnTo>
                    <a:pt x="544461" y="488899"/>
                  </a:lnTo>
                  <a:lnTo>
                    <a:pt x="528727" y="512254"/>
                  </a:lnTo>
                  <a:lnTo>
                    <a:pt x="513981" y="512254"/>
                  </a:lnTo>
                  <a:lnTo>
                    <a:pt x="512949" y="512949"/>
                  </a:lnTo>
                  <a:close/>
                </a:path>
                <a:path w="552450" h="552450">
                  <a:moveTo>
                    <a:pt x="40195" y="513981"/>
                  </a:moveTo>
                  <a:lnTo>
                    <a:pt x="38468" y="512254"/>
                  </a:lnTo>
                  <a:lnTo>
                    <a:pt x="39500" y="512949"/>
                  </a:lnTo>
                  <a:lnTo>
                    <a:pt x="40195" y="513981"/>
                  </a:lnTo>
                  <a:close/>
                </a:path>
                <a:path w="552450" h="552450">
                  <a:moveTo>
                    <a:pt x="39500" y="512949"/>
                  </a:moveTo>
                  <a:lnTo>
                    <a:pt x="38468" y="512254"/>
                  </a:lnTo>
                  <a:lnTo>
                    <a:pt x="39032" y="512254"/>
                  </a:lnTo>
                  <a:lnTo>
                    <a:pt x="39500" y="512949"/>
                  </a:lnTo>
                  <a:close/>
                </a:path>
                <a:path w="552450" h="552450">
                  <a:moveTo>
                    <a:pt x="512254" y="513981"/>
                  </a:moveTo>
                  <a:lnTo>
                    <a:pt x="512949" y="512949"/>
                  </a:lnTo>
                  <a:lnTo>
                    <a:pt x="513981" y="512254"/>
                  </a:lnTo>
                  <a:lnTo>
                    <a:pt x="512254" y="513981"/>
                  </a:lnTo>
                  <a:close/>
                </a:path>
                <a:path w="552450" h="552450">
                  <a:moveTo>
                    <a:pt x="527564" y="513981"/>
                  </a:moveTo>
                  <a:lnTo>
                    <a:pt x="512254" y="513981"/>
                  </a:lnTo>
                  <a:lnTo>
                    <a:pt x="513981" y="512254"/>
                  </a:lnTo>
                  <a:lnTo>
                    <a:pt x="528727" y="512254"/>
                  </a:lnTo>
                  <a:lnTo>
                    <a:pt x="527564" y="513981"/>
                  </a:lnTo>
                  <a:close/>
                </a:path>
                <a:path w="552450" h="552450">
                  <a:moveTo>
                    <a:pt x="41032" y="513981"/>
                  </a:moveTo>
                  <a:lnTo>
                    <a:pt x="40195" y="513981"/>
                  </a:lnTo>
                  <a:lnTo>
                    <a:pt x="39500" y="512949"/>
                  </a:lnTo>
                  <a:lnTo>
                    <a:pt x="41032" y="513981"/>
                  </a:lnTo>
                  <a:close/>
                </a:path>
                <a:path w="552450" h="552450">
                  <a:moveTo>
                    <a:pt x="483907" y="532508"/>
                  </a:moveTo>
                  <a:lnTo>
                    <a:pt x="512949" y="512949"/>
                  </a:lnTo>
                  <a:lnTo>
                    <a:pt x="512254" y="513981"/>
                  </a:lnTo>
                  <a:lnTo>
                    <a:pt x="527564" y="513981"/>
                  </a:lnTo>
                  <a:lnTo>
                    <a:pt x="522096" y="522097"/>
                  </a:lnTo>
                  <a:lnTo>
                    <a:pt x="507015" y="532257"/>
                  </a:lnTo>
                  <a:lnTo>
                    <a:pt x="485165" y="532257"/>
                  </a:lnTo>
                  <a:lnTo>
                    <a:pt x="483907" y="532508"/>
                  </a:lnTo>
                  <a:close/>
                </a:path>
                <a:path w="552450" h="552450">
                  <a:moveTo>
                    <a:pt x="69583" y="533209"/>
                  </a:moveTo>
                  <a:lnTo>
                    <a:pt x="67284" y="532257"/>
                  </a:lnTo>
                  <a:lnTo>
                    <a:pt x="68542" y="532508"/>
                  </a:lnTo>
                  <a:lnTo>
                    <a:pt x="69583" y="533209"/>
                  </a:lnTo>
                  <a:close/>
                </a:path>
                <a:path w="552450" h="552450">
                  <a:moveTo>
                    <a:pt x="68542" y="532508"/>
                  </a:moveTo>
                  <a:lnTo>
                    <a:pt x="67284" y="532257"/>
                  </a:lnTo>
                  <a:lnTo>
                    <a:pt x="68168" y="532257"/>
                  </a:lnTo>
                  <a:lnTo>
                    <a:pt x="68542" y="532508"/>
                  </a:lnTo>
                  <a:close/>
                </a:path>
                <a:path w="552450" h="552450">
                  <a:moveTo>
                    <a:pt x="482866" y="533209"/>
                  </a:moveTo>
                  <a:lnTo>
                    <a:pt x="483907" y="532508"/>
                  </a:lnTo>
                  <a:lnTo>
                    <a:pt x="485165" y="532257"/>
                  </a:lnTo>
                  <a:lnTo>
                    <a:pt x="482866" y="533209"/>
                  </a:lnTo>
                  <a:close/>
                </a:path>
                <a:path w="552450" h="552450">
                  <a:moveTo>
                    <a:pt x="505601" y="533209"/>
                  </a:moveTo>
                  <a:lnTo>
                    <a:pt x="482866" y="533209"/>
                  </a:lnTo>
                  <a:lnTo>
                    <a:pt x="485165" y="532257"/>
                  </a:lnTo>
                  <a:lnTo>
                    <a:pt x="507015" y="532257"/>
                  </a:lnTo>
                  <a:lnTo>
                    <a:pt x="505601" y="533209"/>
                  </a:lnTo>
                  <a:close/>
                </a:path>
                <a:path w="552450" h="552450">
                  <a:moveTo>
                    <a:pt x="72047" y="533209"/>
                  </a:moveTo>
                  <a:lnTo>
                    <a:pt x="69583" y="533209"/>
                  </a:lnTo>
                  <a:lnTo>
                    <a:pt x="68542" y="532508"/>
                  </a:lnTo>
                  <a:lnTo>
                    <a:pt x="72047" y="533209"/>
                  </a:lnTo>
                  <a:close/>
                </a:path>
                <a:path w="552450" h="552450">
                  <a:moveTo>
                    <a:pt x="447065" y="539877"/>
                  </a:moveTo>
                  <a:lnTo>
                    <a:pt x="483907" y="532508"/>
                  </a:lnTo>
                  <a:lnTo>
                    <a:pt x="482866" y="533209"/>
                  </a:lnTo>
                  <a:lnTo>
                    <a:pt x="505601" y="533209"/>
                  </a:lnTo>
                  <a:lnTo>
                    <a:pt x="495893" y="539750"/>
                  </a:lnTo>
                  <a:lnTo>
                    <a:pt x="448309" y="539750"/>
                  </a:lnTo>
                  <a:lnTo>
                    <a:pt x="447065" y="539877"/>
                  </a:lnTo>
                  <a:close/>
                </a:path>
                <a:path w="552450" h="552450">
                  <a:moveTo>
                    <a:pt x="105384" y="539877"/>
                  </a:moveTo>
                  <a:lnTo>
                    <a:pt x="104139" y="539750"/>
                  </a:lnTo>
                  <a:lnTo>
                    <a:pt x="104749" y="539750"/>
                  </a:lnTo>
                  <a:lnTo>
                    <a:pt x="105384" y="539877"/>
                  </a:lnTo>
                  <a:close/>
                </a:path>
                <a:path w="552450" h="552450">
                  <a:moveTo>
                    <a:pt x="447065" y="539877"/>
                  </a:moveTo>
                  <a:lnTo>
                    <a:pt x="105384" y="539877"/>
                  </a:lnTo>
                  <a:lnTo>
                    <a:pt x="104749" y="539750"/>
                  </a:lnTo>
                  <a:lnTo>
                    <a:pt x="447700" y="539750"/>
                  </a:lnTo>
                  <a:lnTo>
                    <a:pt x="447065" y="539877"/>
                  </a:lnTo>
                  <a:close/>
                </a:path>
                <a:path w="552450" h="552450">
                  <a:moveTo>
                    <a:pt x="495704" y="539877"/>
                  </a:moveTo>
                  <a:lnTo>
                    <a:pt x="447065" y="539877"/>
                  </a:lnTo>
                  <a:lnTo>
                    <a:pt x="448309" y="539750"/>
                  </a:lnTo>
                  <a:lnTo>
                    <a:pt x="495893" y="539750"/>
                  </a:lnTo>
                  <a:lnTo>
                    <a:pt x="495704" y="539877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836167" y="5314315"/>
            <a:ext cx="4064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525253"/>
                </a:solidFill>
                <a:latin typeface="宋体"/>
                <a:cs typeface="宋体"/>
              </a:rPr>
              <a:t>卖点</a:t>
            </a:r>
            <a:endParaRPr sz="1500">
              <a:latin typeface="宋体"/>
              <a:cs typeface="宋体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64000" y="5303761"/>
            <a:ext cx="316928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525253"/>
                </a:solidFill>
                <a:latin typeface="Microsoft YaHei UI"/>
                <a:cs typeface="Microsoft YaHei UI"/>
              </a:rPr>
              <a:t>北</a:t>
            </a:r>
            <a:r>
              <a:rPr sz="1600" b="1" spc="5" dirty="0">
                <a:solidFill>
                  <a:srgbClr val="525253"/>
                </a:solidFill>
                <a:latin typeface="Microsoft YaHei UI"/>
                <a:cs typeface="Microsoft YaHei UI"/>
              </a:rPr>
              <a:t>斗</a:t>
            </a:r>
            <a:r>
              <a:rPr sz="1600" b="1" spc="-5" dirty="0">
                <a:solidFill>
                  <a:srgbClr val="525253"/>
                </a:solidFill>
                <a:latin typeface="Microsoft YaHei UI"/>
                <a:cs typeface="Microsoft YaHei UI"/>
              </a:rPr>
              <a:t>高</a:t>
            </a:r>
            <a:r>
              <a:rPr sz="1600" b="1" spc="5" dirty="0">
                <a:solidFill>
                  <a:srgbClr val="525253"/>
                </a:solidFill>
                <a:latin typeface="Microsoft YaHei UI"/>
                <a:cs typeface="Microsoft YaHei UI"/>
              </a:rPr>
              <a:t>精</a:t>
            </a:r>
            <a:r>
              <a:rPr sz="1600" b="1" spc="-5" dirty="0">
                <a:solidFill>
                  <a:srgbClr val="525253"/>
                </a:solidFill>
                <a:latin typeface="Microsoft YaHei UI"/>
                <a:cs typeface="Microsoft YaHei UI"/>
              </a:rPr>
              <a:t>度</a:t>
            </a:r>
            <a:r>
              <a:rPr sz="1600" b="1" spc="5" dirty="0">
                <a:solidFill>
                  <a:srgbClr val="525253"/>
                </a:solidFill>
                <a:latin typeface="Microsoft YaHei UI"/>
                <a:cs typeface="Microsoft YaHei UI"/>
              </a:rPr>
              <a:t>定位—FG60-EM60BD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10311" y="5620511"/>
            <a:ext cx="6971030" cy="44450"/>
          </a:xfrm>
          <a:custGeom>
            <a:avLst/>
            <a:gdLst/>
            <a:ahLst/>
            <a:cxnLst/>
            <a:rect l="l" t="t" r="r" b="b"/>
            <a:pathLst>
              <a:path w="6971030" h="44450">
                <a:moveTo>
                  <a:pt x="6970776" y="44196"/>
                </a:moveTo>
                <a:lnTo>
                  <a:pt x="0" y="44196"/>
                </a:lnTo>
                <a:lnTo>
                  <a:pt x="0" y="0"/>
                </a:lnTo>
                <a:lnTo>
                  <a:pt x="6970776" y="0"/>
                </a:lnTo>
                <a:lnTo>
                  <a:pt x="6970776" y="441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30300" y="5569457"/>
            <a:ext cx="5967730" cy="384937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定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位</a:t>
            </a:r>
            <a:r>
              <a:rPr sz="1400" spc="-350" dirty="0">
                <a:solidFill>
                  <a:srgbClr val="000007"/>
                </a:solidFill>
                <a:latin typeface="宋体"/>
                <a:cs typeface="宋体"/>
              </a:rPr>
              <a:t>:</a:t>
            </a:r>
            <a:endParaRPr sz="1400">
              <a:latin typeface="宋体"/>
              <a:cs typeface="宋体"/>
            </a:endParaRPr>
          </a:p>
          <a:p>
            <a:pPr marL="12700" marR="5080">
              <a:lnSpc>
                <a:spcPct val="153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7"/>
                </a:solidFill>
                <a:latin typeface="Microsoft YaHei"/>
                <a:cs typeface="Microsoft YaHei"/>
              </a:rPr>
              <a:t>⽀</a:t>
            </a:r>
            <a:r>
              <a:rPr sz="1400" spc="325" dirty="0">
                <a:solidFill>
                  <a:srgbClr val="000007"/>
                </a:solidFill>
                <a:latin typeface="宋体"/>
                <a:cs typeface="宋体"/>
              </a:rPr>
              <a:t>持</a:t>
            </a:r>
            <a:r>
              <a:rPr sz="1400" spc="145" dirty="0">
                <a:solidFill>
                  <a:srgbClr val="000007"/>
                </a:solidFill>
                <a:latin typeface="宋体"/>
                <a:cs typeface="宋体"/>
              </a:rPr>
              <a:t>B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D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、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65" dirty="0">
                <a:solidFill>
                  <a:srgbClr val="000007"/>
                </a:solidFill>
                <a:latin typeface="宋体"/>
                <a:cs typeface="宋体"/>
              </a:rPr>
              <a:t>P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、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GA</a:t>
            </a:r>
            <a:r>
              <a:rPr sz="1400" spc="65" dirty="0">
                <a:solidFill>
                  <a:srgbClr val="000007"/>
                </a:solidFill>
                <a:latin typeface="宋体"/>
                <a:cs typeface="宋体"/>
              </a:rPr>
              <a:t>L</a:t>
            </a:r>
            <a:r>
              <a:rPr sz="1400" spc="-245" dirty="0">
                <a:solidFill>
                  <a:srgbClr val="000007"/>
                </a:solidFill>
                <a:latin typeface="宋体"/>
                <a:cs typeface="宋体"/>
              </a:rPr>
              <a:t>I</a:t>
            </a:r>
            <a:r>
              <a:rPr sz="1400" spc="65" dirty="0">
                <a:solidFill>
                  <a:srgbClr val="000007"/>
                </a:solidFill>
                <a:latin typeface="宋体"/>
                <a:cs typeface="宋体"/>
              </a:rPr>
              <a:t>L</a:t>
            </a:r>
            <a:r>
              <a:rPr sz="1400" spc="145" dirty="0">
                <a:solidFill>
                  <a:srgbClr val="000007"/>
                </a:solidFill>
                <a:latin typeface="宋体"/>
                <a:cs typeface="宋体"/>
              </a:rPr>
              <a:t>E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O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、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65" dirty="0">
                <a:solidFill>
                  <a:srgbClr val="000007"/>
                </a:solidFill>
                <a:latin typeface="宋体"/>
                <a:cs typeface="宋体"/>
              </a:rPr>
              <a:t>L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ONA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spc="-15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、</a:t>
            </a:r>
            <a:r>
              <a:rPr sz="1400" spc="225" dirty="0">
                <a:solidFill>
                  <a:srgbClr val="000007"/>
                </a:solidFill>
                <a:latin typeface="宋体"/>
                <a:cs typeface="宋体"/>
              </a:rPr>
              <a:t>Q</a:t>
            </a:r>
            <a:r>
              <a:rPr sz="1400" spc="70" dirty="0">
                <a:solidFill>
                  <a:srgbClr val="000007"/>
                </a:solidFill>
                <a:latin typeface="宋体"/>
                <a:cs typeface="宋体"/>
              </a:rPr>
              <a:t>Z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spc="-509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spc="-140" dirty="0">
                <a:solidFill>
                  <a:srgbClr val="000007"/>
                </a:solidFill>
                <a:latin typeface="宋体"/>
                <a:cs typeface="宋体"/>
              </a:rPr>
              <a:t>全</a:t>
            </a:r>
            <a:r>
              <a:rPr sz="1400" spc="-155" dirty="0">
                <a:solidFill>
                  <a:srgbClr val="000007"/>
                </a:solidFill>
                <a:latin typeface="宋体"/>
                <a:cs typeface="宋体"/>
              </a:rPr>
              <a:t>系</a:t>
            </a:r>
            <a:r>
              <a:rPr sz="1400" spc="60" dirty="0">
                <a:solidFill>
                  <a:srgbClr val="000007"/>
                </a:solidFill>
                <a:latin typeface="宋体"/>
                <a:cs typeface="宋体"/>
              </a:rPr>
              <a:t>统</a:t>
            </a:r>
            <a:r>
              <a:rPr sz="1400" spc="225" dirty="0">
                <a:solidFill>
                  <a:srgbClr val="000007"/>
                </a:solidFill>
                <a:latin typeface="宋体"/>
                <a:cs typeface="宋体"/>
              </a:rPr>
              <a:t>GN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，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支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持厘</a:t>
            </a:r>
            <a:r>
              <a:rPr sz="1400" dirty="0">
                <a:solidFill>
                  <a:srgbClr val="000007"/>
                </a:solidFill>
                <a:latin typeface="Microsoft YaHei"/>
                <a:cs typeface="Microsoft YaHei"/>
              </a:rPr>
              <a:t>⽶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级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的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精 度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；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通讯</a:t>
            </a:r>
            <a:r>
              <a:rPr sz="1400" spc="-350" dirty="0">
                <a:solidFill>
                  <a:srgbClr val="000007"/>
                </a:solidFill>
                <a:latin typeface="宋体"/>
                <a:cs typeface="宋体"/>
              </a:rPr>
              <a:t>:</a:t>
            </a:r>
            <a:endParaRPr sz="1400">
              <a:latin typeface="宋体"/>
              <a:cs typeface="宋体"/>
            </a:endParaRPr>
          </a:p>
          <a:p>
            <a:pPr marL="12700" marR="1795780">
              <a:lnSpc>
                <a:spcPts val="3170"/>
              </a:lnSpc>
              <a:spcBef>
                <a:spcPts val="330"/>
              </a:spcBef>
            </a:pP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支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持</a:t>
            </a:r>
            <a:r>
              <a:rPr sz="1400" spc="-380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5</a:t>
            </a:r>
            <a:r>
              <a:rPr sz="1400" spc="229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-305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spc="50" dirty="0">
                <a:solidFill>
                  <a:srgbClr val="000007"/>
                </a:solidFill>
                <a:latin typeface="宋体"/>
                <a:cs typeface="宋体"/>
              </a:rPr>
              <a:t>频段</a:t>
            </a:r>
            <a:r>
              <a:rPr sz="1400" spc="-310" dirty="0">
                <a:solidFill>
                  <a:srgbClr val="000007"/>
                </a:solidFill>
                <a:latin typeface="宋体"/>
                <a:cs typeface="宋体"/>
              </a:rPr>
              <a:t>,</a:t>
            </a:r>
            <a:r>
              <a:rPr sz="1400" spc="50" dirty="0">
                <a:solidFill>
                  <a:srgbClr val="000007"/>
                </a:solidFill>
                <a:latin typeface="宋体"/>
                <a:cs typeface="宋体"/>
              </a:rPr>
              <a:t>支持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spc="225" dirty="0">
                <a:solidFill>
                  <a:srgbClr val="000007"/>
                </a:solidFill>
                <a:latin typeface="宋体"/>
                <a:cs typeface="宋体"/>
              </a:rPr>
              <a:t>A</a:t>
            </a:r>
            <a:r>
              <a:rPr sz="1400" spc="-320" dirty="0">
                <a:solidFill>
                  <a:srgbClr val="000007"/>
                </a:solidFill>
                <a:latin typeface="宋体"/>
                <a:cs typeface="宋体"/>
              </a:rPr>
              <a:t>/</a:t>
            </a:r>
            <a:r>
              <a:rPr sz="1400" spc="225" dirty="0">
                <a:solidFill>
                  <a:srgbClr val="000007"/>
                </a:solidFill>
                <a:latin typeface="宋体"/>
                <a:cs typeface="宋体"/>
              </a:rPr>
              <a:t>N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S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A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；兼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容</a:t>
            </a:r>
            <a:r>
              <a:rPr sz="1400" spc="-365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2</a:t>
            </a:r>
            <a:r>
              <a:rPr sz="1400" spc="225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、3</a:t>
            </a:r>
            <a:r>
              <a:rPr sz="1400" spc="215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、4</a:t>
            </a:r>
            <a:r>
              <a:rPr sz="1400" spc="229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-355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频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段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； 操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作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体验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：</a:t>
            </a:r>
            <a:endParaRPr sz="1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人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体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工学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设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计，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握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感舒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适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，极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致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操作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体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验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；</a:t>
            </a:r>
            <a:endParaRPr sz="1400">
              <a:latin typeface="宋体"/>
              <a:cs typeface="宋体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性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能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：</a:t>
            </a:r>
            <a:endParaRPr sz="1400">
              <a:latin typeface="宋体"/>
              <a:cs typeface="宋体"/>
            </a:endParaRPr>
          </a:p>
          <a:p>
            <a:pPr marL="12700" marR="1988820">
              <a:lnSpc>
                <a:spcPts val="3170"/>
              </a:lnSpc>
              <a:spcBef>
                <a:spcPts val="340"/>
              </a:spcBef>
            </a:pP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A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nd</a:t>
            </a:r>
            <a:r>
              <a:rPr sz="1400" spc="-245" dirty="0">
                <a:solidFill>
                  <a:srgbClr val="000007"/>
                </a:solidFill>
                <a:latin typeface="宋体"/>
                <a:cs typeface="宋体"/>
              </a:rPr>
              <a:t>r</a:t>
            </a:r>
            <a:r>
              <a:rPr sz="1400" spc="-95" dirty="0">
                <a:solidFill>
                  <a:srgbClr val="000007"/>
                </a:solidFill>
                <a:latin typeface="宋体"/>
                <a:cs typeface="宋体"/>
              </a:rPr>
              <a:t>o</a:t>
            </a:r>
            <a:r>
              <a:rPr sz="1400" spc="-325" dirty="0">
                <a:solidFill>
                  <a:srgbClr val="000007"/>
                </a:solidFill>
                <a:latin typeface="宋体"/>
                <a:cs typeface="宋体"/>
              </a:rPr>
              <a:t>i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d</a:t>
            </a:r>
            <a:r>
              <a:rPr sz="1400" spc="-350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8</a:t>
            </a:r>
            <a:r>
              <a:rPr sz="1400" spc="-360" dirty="0">
                <a:solidFill>
                  <a:srgbClr val="000007"/>
                </a:solidFill>
                <a:latin typeface="宋体"/>
                <a:cs typeface="宋体"/>
              </a:rPr>
              <a:t>.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1</a:t>
            </a:r>
            <a:r>
              <a:rPr sz="1400" spc="-355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spc="15" dirty="0">
                <a:solidFill>
                  <a:srgbClr val="000007"/>
                </a:solidFill>
                <a:latin typeface="宋体"/>
                <a:cs typeface="宋体"/>
              </a:rPr>
              <a:t>，</a:t>
            </a:r>
            <a:r>
              <a:rPr sz="1400" spc="100" dirty="0">
                <a:solidFill>
                  <a:srgbClr val="000007"/>
                </a:solidFill>
                <a:latin typeface="宋体"/>
                <a:cs typeface="宋体"/>
              </a:rPr>
              <a:t>8</a:t>
            </a:r>
            <a:r>
              <a:rPr sz="1400" spc="-130" dirty="0">
                <a:solidFill>
                  <a:srgbClr val="000007"/>
                </a:solidFill>
                <a:latin typeface="宋体"/>
                <a:cs typeface="宋体"/>
              </a:rPr>
              <a:t>核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2</a:t>
            </a:r>
            <a:r>
              <a:rPr sz="1400" spc="-360" dirty="0">
                <a:solidFill>
                  <a:srgbClr val="000007"/>
                </a:solidFill>
                <a:latin typeface="宋体"/>
                <a:cs typeface="宋体"/>
              </a:rPr>
              <a:t>.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0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300" dirty="0">
                <a:solidFill>
                  <a:srgbClr val="000007"/>
                </a:solidFill>
                <a:latin typeface="宋体"/>
                <a:cs typeface="宋体"/>
              </a:rPr>
              <a:t>H</a:t>
            </a:r>
            <a:r>
              <a:rPr sz="1400" spc="-165" dirty="0">
                <a:solidFill>
                  <a:srgbClr val="000007"/>
                </a:solidFill>
                <a:latin typeface="宋体"/>
                <a:cs typeface="宋体"/>
              </a:rPr>
              <a:t>z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，6</a:t>
            </a:r>
            <a:r>
              <a:rPr sz="1400" spc="220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55" dirty="0">
                <a:solidFill>
                  <a:srgbClr val="000007"/>
                </a:solidFill>
                <a:latin typeface="宋体"/>
                <a:cs typeface="宋体"/>
              </a:rPr>
              <a:t>+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128</a:t>
            </a:r>
            <a:r>
              <a:rPr sz="1400" spc="215" dirty="0">
                <a:solidFill>
                  <a:srgbClr val="000007"/>
                </a:solidFill>
                <a:latin typeface="宋体"/>
                <a:cs typeface="宋体"/>
              </a:rPr>
              <a:t>G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，运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行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流畅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；显 示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：</a:t>
            </a:r>
            <a:endParaRPr sz="1400">
              <a:latin typeface="宋体"/>
              <a:cs typeface="宋体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6</a:t>
            </a:r>
            <a:r>
              <a:rPr sz="1400" spc="350" dirty="0">
                <a:solidFill>
                  <a:srgbClr val="000007"/>
                </a:solidFill>
                <a:latin typeface="宋体"/>
                <a:cs typeface="宋体"/>
              </a:rPr>
              <a:t>寸</a:t>
            </a:r>
            <a:r>
              <a:rPr sz="1400" spc="155" dirty="0">
                <a:solidFill>
                  <a:srgbClr val="000007"/>
                </a:solidFill>
                <a:latin typeface="宋体"/>
                <a:cs typeface="宋体"/>
              </a:rPr>
              <a:t>FHD+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高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清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屏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幕，2160*1080</a:t>
            </a:r>
            <a:r>
              <a:rPr sz="1400" spc="-70" dirty="0">
                <a:solidFill>
                  <a:srgbClr val="000007"/>
                </a:solidFill>
                <a:latin typeface="宋体"/>
                <a:cs typeface="宋体"/>
              </a:rPr>
              <a:t>分辨</a:t>
            </a:r>
            <a:r>
              <a:rPr sz="1400" spc="-80" dirty="0">
                <a:solidFill>
                  <a:srgbClr val="000007"/>
                </a:solidFill>
                <a:latin typeface="宋体"/>
                <a:cs typeface="宋体"/>
              </a:rPr>
              <a:t>率</a:t>
            </a:r>
            <a:r>
              <a:rPr sz="1400" spc="-70" dirty="0">
                <a:solidFill>
                  <a:srgbClr val="000007"/>
                </a:solidFill>
                <a:latin typeface="宋体"/>
                <a:cs typeface="宋体"/>
              </a:rPr>
              <a:t>带来极致视</a:t>
            </a:r>
            <a:r>
              <a:rPr sz="1400" spc="-80" dirty="0">
                <a:solidFill>
                  <a:srgbClr val="000007"/>
                </a:solidFill>
                <a:latin typeface="宋体"/>
                <a:cs typeface="宋体"/>
              </a:rPr>
              <a:t>觉</a:t>
            </a:r>
            <a:r>
              <a:rPr sz="1400" spc="-70" dirty="0">
                <a:solidFill>
                  <a:srgbClr val="000007"/>
                </a:solidFill>
                <a:latin typeface="宋体"/>
                <a:cs typeface="宋体"/>
              </a:rPr>
              <a:t>体验</a:t>
            </a:r>
            <a:r>
              <a:rPr sz="1400" spc="-35" dirty="0">
                <a:solidFill>
                  <a:srgbClr val="000007"/>
                </a:solidFill>
                <a:latin typeface="宋体"/>
                <a:cs typeface="宋体"/>
              </a:rPr>
              <a:t>；；</a:t>
            </a:r>
            <a:endParaRPr sz="1400">
              <a:latin typeface="宋体"/>
              <a:cs typeface="宋体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4792" y="1899284"/>
            <a:ext cx="1223772" cy="29352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28715" y="1970532"/>
            <a:ext cx="1167384" cy="279349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1086485" y="2771139"/>
            <a:ext cx="552450" cy="552450"/>
            <a:chOff x="1086485" y="2771139"/>
            <a:chExt cx="552450" cy="55245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4148" y="2921400"/>
              <a:ext cx="358140" cy="24699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86485" y="2771139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49"/>
                  </a:moveTo>
                  <a:lnTo>
                    <a:pt x="95884" y="552449"/>
                  </a:lnTo>
                  <a:lnTo>
                    <a:pt x="59156" y="545096"/>
                  </a:lnTo>
                  <a:lnTo>
                    <a:pt x="27808" y="524649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25" y="27774"/>
                  </a:lnTo>
                  <a:lnTo>
                    <a:pt x="59156" y="7353"/>
                  </a:lnTo>
                  <a:lnTo>
                    <a:pt x="95884" y="0"/>
                  </a:lnTo>
                  <a:lnTo>
                    <a:pt x="456552" y="0"/>
                  </a:lnTo>
                  <a:lnTo>
                    <a:pt x="493953" y="7353"/>
                  </a:lnTo>
                  <a:lnTo>
                    <a:pt x="501789" y="12572"/>
                  </a:lnTo>
                  <a:lnTo>
                    <a:pt x="97640" y="12585"/>
                  </a:lnTo>
                  <a:lnTo>
                    <a:pt x="96520" y="12699"/>
                  </a:lnTo>
                  <a:lnTo>
                    <a:pt x="97129" y="12699"/>
                  </a:lnTo>
                  <a:lnTo>
                    <a:pt x="67348" y="18656"/>
                  </a:lnTo>
                  <a:lnTo>
                    <a:pt x="65062" y="18656"/>
                  </a:lnTo>
                  <a:lnTo>
                    <a:pt x="62839" y="19557"/>
                  </a:lnTo>
                  <a:lnTo>
                    <a:pt x="63679" y="19557"/>
                  </a:lnTo>
                  <a:lnTo>
                    <a:pt x="38617" y="35902"/>
                  </a:lnTo>
                  <a:lnTo>
                    <a:pt x="37668" y="35902"/>
                  </a:lnTo>
                  <a:lnTo>
                    <a:pt x="35852" y="37706"/>
                  </a:lnTo>
                  <a:lnTo>
                    <a:pt x="36465" y="37706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19"/>
                  </a:lnTo>
                  <a:lnTo>
                    <a:pt x="12585" y="454710"/>
                  </a:lnTo>
                  <a:lnTo>
                    <a:pt x="12700" y="455929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65" y="514743"/>
                  </a:lnTo>
                  <a:lnTo>
                    <a:pt x="35852" y="514743"/>
                  </a:lnTo>
                  <a:lnTo>
                    <a:pt x="37668" y="516547"/>
                  </a:lnTo>
                  <a:lnTo>
                    <a:pt x="38617" y="516547"/>
                  </a:lnTo>
                  <a:lnTo>
                    <a:pt x="63679" y="532891"/>
                  </a:lnTo>
                  <a:lnTo>
                    <a:pt x="62839" y="532891"/>
                  </a:lnTo>
                  <a:lnTo>
                    <a:pt x="65062" y="533793"/>
                  </a:lnTo>
                  <a:lnTo>
                    <a:pt x="67348" y="533793"/>
                  </a:lnTo>
                  <a:lnTo>
                    <a:pt x="97129" y="539749"/>
                  </a:lnTo>
                  <a:lnTo>
                    <a:pt x="96520" y="539749"/>
                  </a:lnTo>
                  <a:lnTo>
                    <a:pt x="97764" y="539876"/>
                  </a:lnTo>
                  <a:lnTo>
                    <a:pt x="501789" y="539876"/>
                  </a:lnTo>
                  <a:lnTo>
                    <a:pt x="493953" y="545096"/>
                  </a:lnTo>
                  <a:lnTo>
                    <a:pt x="456552" y="552449"/>
                  </a:lnTo>
                  <a:close/>
                </a:path>
                <a:path w="552450" h="552450">
                  <a:moveTo>
                    <a:pt x="97129" y="12699"/>
                  </a:moveTo>
                  <a:lnTo>
                    <a:pt x="96520" y="12699"/>
                  </a:lnTo>
                  <a:lnTo>
                    <a:pt x="97764" y="12572"/>
                  </a:lnTo>
                  <a:lnTo>
                    <a:pt x="97129" y="12699"/>
                  </a:lnTo>
                  <a:close/>
                </a:path>
                <a:path w="552450" h="552450">
                  <a:moveTo>
                    <a:pt x="455292" y="12699"/>
                  </a:moveTo>
                  <a:lnTo>
                    <a:pt x="97129" y="12699"/>
                  </a:lnTo>
                  <a:lnTo>
                    <a:pt x="97764" y="12572"/>
                  </a:lnTo>
                  <a:lnTo>
                    <a:pt x="501808" y="12585"/>
                  </a:lnTo>
                  <a:lnTo>
                    <a:pt x="454710" y="12585"/>
                  </a:lnTo>
                  <a:lnTo>
                    <a:pt x="455292" y="12699"/>
                  </a:lnTo>
                  <a:close/>
                </a:path>
                <a:path w="552450" h="552450">
                  <a:moveTo>
                    <a:pt x="489037" y="19328"/>
                  </a:moveTo>
                  <a:lnTo>
                    <a:pt x="454710" y="12585"/>
                  </a:lnTo>
                  <a:lnTo>
                    <a:pt x="455930" y="12699"/>
                  </a:lnTo>
                  <a:lnTo>
                    <a:pt x="501980" y="12699"/>
                  </a:lnTo>
                  <a:lnTo>
                    <a:pt x="510865" y="18618"/>
                  </a:lnTo>
                  <a:lnTo>
                    <a:pt x="487972" y="18618"/>
                  </a:lnTo>
                  <a:lnTo>
                    <a:pt x="489037" y="19328"/>
                  </a:lnTo>
                  <a:close/>
                </a:path>
                <a:path w="552450" h="552450">
                  <a:moveTo>
                    <a:pt x="501980" y="12699"/>
                  </a:moveTo>
                  <a:lnTo>
                    <a:pt x="455930" y="12699"/>
                  </a:lnTo>
                  <a:lnTo>
                    <a:pt x="454710" y="12585"/>
                  </a:lnTo>
                  <a:lnTo>
                    <a:pt x="501808" y="12585"/>
                  </a:lnTo>
                  <a:lnTo>
                    <a:pt x="501980" y="12699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9018" y="19315"/>
                  </a:lnTo>
                  <a:lnTo>
                    <a:pt x="487972" y="18618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2295" y="19570"/>
                  </a:moveTo>
                  <a:lnTo>
                    <a:pt x="490240" y="19557"/>
                  </a:lnTo>
                  <a:lnTo>
                    <a:pt x="487972" y="18618"/>
                  </a:lnTo>
                  <a:lnTo>
                    <a:pt x="510865" y="18618"/>
                  </a:lnTo>
                  <a:lnTo>
                    <a:pt x="512295" y="19570"/>
                  </a:lnTo>
                  <a:close/>
                </a:path>
                <a:path w="552450" h="552450">
                  <a:moveTo>
                    <a:pt x="62839" y="19557"/>
                  </a:moveTo>
                  <a:lnTo>
                    <a:pt x="65062" y="18656"/>
                  </a:lnTo>
                  <a:lnTo>
                    <a:pt x="64050" y="19315"/>
                  </a:lnTo>
                  <a:lnTo>
                    <a:pt x="62839" y="19557"/>
                  </a:lnTo>
                  <a:close/>
                </a:path>
                <a:path w="552450" h="552450">
                  <a:moveTo>
                    <a:pt x="64050" y="19315"/>
                  </a:moveTo>
                  <a:lnTo>
                    <a:pt x="65062" y="18656"/>
                  </a:lnTo>
                  <a:lnTo>
                    <a:pt x="67348" y="18656"/>
                  </a:lnTo>
                  <a:lnTo>
                    <a:pt x="64050" y="19315"/>
                  </a:lnTo>
                  <a:close/>
                </a:path>
                <a:path w="552450" h="552450">
                  <a:moveTo>
                    <a:pt x="63679" y="19557"/>
                  </a:moveTo>
                  <a:lnTo>
                    <a:pt x="62839" y="19557"/>
                  </a:lnTo>
                  <a:lnTo>
                    <a:pt x="64050" y="19315"/>
                  </a:lnTo>
                  <a:lnTo>
                    <a:pt x="63679" y="19557"/>
                  </a:lnTo>
                  <a:close/>
                </a:path>
                <a:path w="552450" h="552450">
                  <a:moveTo>
                    <a:pt x="515487" y="36962"/>
                  </a:moveTo>
                  <a:lnTo>
                    <a:pt x="489037" y="19328"/>
                  </a:lnTo>
                  <a:lnTo>
                    <a:pt x="490270" y="19570"/>
                  </a:lnTo>
                  <a:lnTo>
                    <a:pt x="512295" y="19570"/>
                  </a:lnTo>
                  <a:lnTo>
                    <a:pt x="524649" y="27800"/>
                  </a:lnTo>
                  <a:lnTo>
                    <a:pt x="530046" y="35902"/>
                  </a:lnTo>
                  <a:lnTo>
                    <a:pt x="514781" y="35902"/>
                  </a:lnTo>
                  <a:lnTo>
                    <a:pt x="515487" y="36962"/>
                  </a:lnTo>
                  <a:close/>
                </a:path>
                <a:path w="552450" h="552450">
                  <a:moveTo>
                    <a:pt x="35852" y="37706"/>
                  </a:moveTo>
                  <a:lnTo>
                    <a:pt x="37668" y="35902"/>
                  </a:lnTo>
                  <a:lnTo>
                    <a:pt x="36938" y="36998"/>
                  </a:lnTo>
                  <a:lnTo>
                    <a:pt x="35852" y="37706"/>
                  </a:lnTo>
                  <a:close/>
                </a:path>
                <a:path w="552450" h="552450">
                  <a:moveTo>
                    <a:pt x="36938" y="36998"/>
                  </a:moveTo>
                  <a:lnTo>
                    <a:pt x="37668" y="35902"/>
                  </a:lnTo>
                  <a:lnTo>
                    <a:pt x="38617" y="35902"/>
                  </a:lnTo>
                  <a:lnTo>
                    <a:pt x="36938" y="36998"/>
                  </a:lnTo>
                  <a:close/>
                </a:path>
                <a:path w="552450" h="552450">
                  <a:moveTo>
                    <a:pt x="516547" y="37668"/>
                  </a:moveTo>
                  <a:lnTo>
                    <a:pt x="515487" y="36962"/>
                  </a:lnTo>
                  <a:lnTo>
                    <a:pt x="514781" y="35902"/>
                  </a:lnTo>
                  <a:lnTo>
                    <a:pt x="516547" y="37668"/>
                  </a:lnTo>
                  <a:close/>
                </a:path>
                <a:path w="552450" h="552450">
                  <a:moveTo>
                    <a:pt x="531222" y="37668"/>
                  </a:moveTo>
                  <a:lnTo>
                    <a:pt x="516547" y="37668"/>
                  </a:lnTo>
                  <a:lnTo>
                    <a:pt x="514781" y="35902"/>
                  </a:lnTo>
                  <a:lnTo>
                    <a:pt x="530046" y="35902"/>
                  </a:lnTo>
                  <a:lnTo>
                    <a:pt x="531222" y="37668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487" y="36962"/>
                  </a:lnTo>
                  <a:lnTo>
                    <a:pt x="516547" y="37668"/>
                  </a:lnTo>
                  <a:lnTo>
                    <a:pt x="531222" y="37668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36465" y="37706"/>
                  </a:moveTo>
                  <a:lnTo>
                    <a:pt x="35852" y="37706"/>
                  </a:lnTo>
                  <a:lnTo>
                    <a:pt x="36938" y="36998"/>
                  </a:lnTo>
                  <a:lnTo>
                    <a:pt x="36465" y="37706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19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19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19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29"/>
                  </a:moveTo>
                  <a:lnTo>
                    <a:pt x="539750" y="455929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29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29"/>
                  </a:moveTo>
                  <a:lnTo>
                    <a:pt x="12700" y="455292"/>
                  </a:lnTo>
                  <a:lnTo>
                    <a:pt x="12825" y="455929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29"/>
                  </a:lnTo>
                  <a:lnTo>
                    <a:pt x="552450" y="455929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22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852" y="514743"/>
                  </a:lnTo>
                  <a:lnTo>
                    <a:pt x="36938" y="515451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38" y="515451"/>
                  </a:moveTo>
                  <a:lnTo>
                    <a:pt x="35852" y="514743"/>
                  </a:lnTo>
                  <a:lnTo>
                    <a:pt x="36465" y="514743"/>
                  </a:lnTo>
                  <a:lnTo>
                    <a:pt x="36938" y="515451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6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2" y="514781"/>
                  </a:lnTo>
                  <a:lnTo>
                    <a:pt x="530046" y="516547"/>
                  </a:lnTo>
                  <a:close/>
                </a:path>
                <a:path w="552450" h="552450">
                  <a:moveTo>
                    <a:pt x="38617" y="516547"/>
                  </a:moveTo>
                  <a:lnTo>
                    <a:pt x="37668" y="516547"/>
                  </a:lnTo>
                  <a:lnTo>
                    <a:pt x="36938" y="515451"/>
                  </a:lnTo>
                  <a:lnTo>
                    <a:pt x="38617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6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06" y="532891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5062" y="533793"/>
                  </a:moveTo>
                  <a:lnTo>
                    <a:pt x="62839" y="532891"/>
                  </a:lnTo>
                  <a:lnTo>
                    <a:pt x="64050" y="533134"/>
                  </a:lnTo>
                  <a:lnTo>
                    <a:pt x="65062" y="533793"/>
                  </a:lnTo>
                  <a:close/>
                </a:path>
                <a:path w="552450" h="552450">
                  <a:moveTo>
                    <a:pt x="64050" y="533134"/>
                  </a:moveTo>
                  <a:lnTo>
                    <a:pt x="62839" y="532891"/>
                  </a:lnTo>
                  <a:lnTo>
                    <a:pt x="63679" y="532891"/>
                  </a:lnTo>
                  <a:lnTo>
                    <a:pt x="64050" y="53313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49"/>
                  </a:lnTo>
                  <a:lnTo>
                    <a:pt x="455930" y="539749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67348" y="533793"/>
                  </a:moveTo>
                  <a:lnTo>
                    <a:pt x="65062" y="533793"/>
                  </a:lnTo>
                  <a:lnTo>
                    <a:pt x="64050" y="533134"/>
                  </a:lnTo>
                  <a:lnTo>
                    <a:pt x="67348" y="533793"/>
                  </a:lnTo>
                  <a:close/>
                </a:path>
                <a:path w="552450" h="552450">
                  <a:moveTo>
                    <a:pt x="97764" y="539876"/>
                  </a:moveTo>
                  <a:lnTo>
                    <a:pt x="96520" y="539749"/>
                  </a:lnTo>
                  <a:lnTo>
                    <a:pt x="97129" y="539749"/>
                  </a:lnTo>
                  <a:lnTo>
                    <a:pt x="97764" y="539876"/>
                  </a:lnTo>
                  <a:close/>
                </a:path>
                <a:path w="552450" h="552450">
                  <a:moveTo>
                    <a:pt x="501789" y="539876"/>
                  </a:moveTo>
                  <a:lnTo>
                    <a:pt x="97701" y="539864"/>
                  </a:lnTo>
                  <a:lnTo>
                    <a:pt x="97129" y="539749"/>
                  </a:lnTo>
                  <a:lnTo>
                    <a:pt x="455292" y="539749"/>
                  </a:lnTo>
                  <a:lnTo>
                    <a:pt x="454710" y="539864"/>
                  </a:lnTo>
                  <a:lnTo>
                    <a:pt x="501808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49"/>
                  </a:lnTo>
                  <a:lnTo>
                    <a:pt x="501980" y="539749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1802129" y="2777489"/>
            <a:ext cx="552450" cy="552450"/>
            <a:chOff x="1802129" y="2777489"/>
            <a:chExt cx="552450" cy="55245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8339" y="2888966"/>
              <a:ext cx="233172" cy="33886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802129" y="2777489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49"/>
                  </a:moveTo>
                  <a:lnTo>
                    <a:pt x="95897" y="552449"/>
                  </a:lnTo>
                  <a:lnTo>
                    <a:pt x="58496" y="545096"/>
                  </a:lnTo>
                  <a:lnTo>
                    <a:pt x="27800" y="524649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00" y="27800"/>
                  </a:lnTo>
                  <a:lnTo>
                    <a:pt x="58496" y="7353"/>
                  </a:lnTo>
                  <a:lnTo>
                    <a:pt x="95897" y="0"/>
                  </a:lnTo>
                  <a:lnTo>
                    <a:pt x="456552" y="0"/>
                  </a:lnTo>
                  <a:lnTo>
                    <a:pt x="493953" y="7353"/>
                  </a:lnTo>
                  <a:lnTo>
                    <a:pt x="501808" y="12585"/>
                  </a:lnTo>
                  <a:lnTo>
                    <a:pt x="97739" y="12585"/>
                  </a:lnTo>
                  <a:lnTo>
                    <a:pt x="96519" y="12699"/>
                  </a:lnTo>
                  <a:lnTo>
                    <a:pt x="97157" y="12699"/>
                  </a:lnTo>
                  <a:lnTo>
                    <a:pt x="67028" y="18618"/>
                  </a:lnTo>
                  <a:lnTo>
                    <a:pt x="64477" y="18618"/>
                  </a:lnTo>
                  <a:lnTo>
                    <a:pt x="62179" y="19570"/>
                  </a:lnTo>
                  <a:lnTo>
                    <a:pt x="63049" y="19570"/>
                  </a:lnTo>
                  <a:lnTo>
                    <a:pt x="38550" y="35902"/>
                  </a:lnTo>
                  <a:lnTo>
                    <a:pt x="37668" y="35902"/>
                  </a:lnTo>
                  <a:lnTo>
                    <a:pt x="35902" y="37668"/>
                  </a:lnTo>
                  <a:lnTo>
                    <a:pt x="36491" y="37668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19"/>
                  </a:lnTo>
                  <a:lnTo>
                    <a:pt x="12585" y="454710"/>
                  </a:lnTo>
                  <a:lnTo>
                    <a:pt x="12700" y="455929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91" y="514781"/>
                  </a:lnTo>
                  <a:lnTo>
                    <a:pt x="35902" y="514781"/>
                  </a:lnTo>
                  <a:lnTo>
                    <a:pt x="37668" y="516547"/>
                  </a:lnTo>
                  <a:lnTo>
                    <a:pt x="38550" y="516547"/>
                  </a:lnTo>
                  <a:lnTo>
                    <a:pt x="63049" y="532879"/>
                  </a:lnTo>
                  <a:lnTo>
                    <a:pt x="62179" y="532879"/>
                  </a:lnTo>
                  <a:lnTo>
                    <a:pt x="64477" y="533831"/>
                  </a:lnTo>
                  <a:lnTo>
                    <a:pt x="67028" y="533831"/>
                  </a:lnTo>
                  <a:lnTo>
                    <a:pt x="97157" y="539749"/>
                  </a:lnTo>
                  <a:lnTo>
                    <a:pt x="96519" y="539749"/>
                  </a:lnTo>
                  <a:lnTo>
                    <a:pt x="97739" y="539864"/>
                  </a:lnTo>
                  <a:lnTo>
                    <a:pt x="501808" y="539864"/>
                  </a:lnTo>
                  <a:lnTo>
                    <a:pt x="493953" y="545096"/>
                  </a:lnTo>
                  <a:lnTo>
                    <a:pt x="456552" y="552449"/>
                  </a:lnTo>
                  <a:close/>
                </a:path>
                <a:path w="552450" h="552450">
                  <a:moveTo>
                    <a:pt x="97157" y="12699"/>
                  </a:moveTo>
                  <a:lnTo>
                    <a:pt x="96519" y="12699"/>
                  </a:lnTo>
                  <a:lnTo>
                    <a:pt x="97739" y="12585"/>
                  </a:lnTo>
                  <a:lnTo>
                    <a:pt x="97157" y="12699"/>
                  </a:lnTo>
                  <a:close/>
                </a:path>
                <a:path w="552450" h="552450">
                  <a:moveTo>
                    <a:pt x="455292" y="12699"/>
                  </a:moveTo>
                  <a:lnTo>
                    <a:pt x="97157" y="12699"/>
                  </a:lnTo>
                  <a:lnTo>
                    <a:pt x="97739" y="12585"/>
                  </a:lnTo>
                  <a:lnTo>
                    <a:pt x="454710" y="12585"/>
                  </a:lnTo>
                  <a:lnTo>
                    <a:pt x="455292" y="12699"/>
                  </a:lnTo>
                  <a:close/>
                </a:path>
                <a:path w="552450" h="552450">
                  <a:moveTo>
                    <a:pt x="489037" y="19328"/>
                  </a:moveTo>
                  <a:lnTo>
                    <a:pt x="454710" y="12585"/>
                  </a:lnTo>
                  <a:lnTo>
                    <a:pt x="455930" y="12699"/>
                  </a:lnTo>
                  <a:lnTo>
                    <a:pt x="501980" y="12699"/>
                  </a:lnTo>
                  <a:lnTo>
                    <a:pt x="510865" y="18618"/>
                  </a:lnTo>
                  <a:lnTo>
                    <a:pt x="487972" y="18618"/>
                  </a:lnTo>
                  <a:lnTo>
                    <a:pt x="489037" y="19328"/>
                  </a:lnTo>
                  <a:close/>
                </a:path>
                <a:path w="552450" h="552450">
                  <a:moveTo>
                    <a:pt x="501980" y="12699"/>
                  </a:moveTo>
                  <a:lnTo>
                    <a:pt x="455930" y="12699"/>
                  </a:lnTo>
                  <a:lnTo>
                    <a:pt x="454710" y="12585"/>
                  </a:lnTo>
                  <a:lnTo>
                    <a:pt x="501808" y="12585"/>
                  </a:lnTo>
                  <a:lnTo>
                    <a:pt x="501980" y="12699"/>
                  </a:lnTo>
                  <a:close/>
                </a:path>
                <a:path w="552450" h="552450">
                  <a:moveTo>
                    <a:pt x="62179" y="19570"/>
                  </a:moveTo>
                  <a:lnTo>
                    <a:pt x="64477" y="18618"/>
                  </a:lnTo>
                  <a:lnTo>
                    <a:pt x="63412" y="19328"/>
                  </a:lnTo>
                  <a:lnTo>
                    <a:pt x="62179" y="19570"/>
                  </a:lnTo>
                  <a:close/>
                </a:path>
                <a:path w="552450" h="552450">
                  <a:moveTo>
                    <a:pt x="63412" y="19328"/>
                  </a:moveTo>
                  <a:lnTo>
                    <a:pt x="64477" y="18618"/>
                  </a:lnTo>
                  <a:lnTo>
                    <a:pt x="67028" y="18618"/>
                  </a:lnTo>
                  <a:lnTo>
                    <a:pt x="63412" y="19328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9037" y="19328"/>
                  </a:lnTo>
                  <a:lnTo>
                    <a:pt x="487972" y="18618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2295" y="19570"/>
                  </a:moveTo>
                  <a:lnTo>
                    <a:pt x="490270" y="19570"/>
                  </a:lnTo>
                  <a:lnTo>
                    <a:pt x="487972" y="18618"/>
                  </a:lnTo>
                  <a:lnTo>
                    <a:pt x="510865" y="18618"/>
                  </a:lnTo>
                  <a:lnTo>
                    <a:pt x="512295" y="19570"/>
                  </a:lnTo>
                  <a:close/>
                </a:path>
                <a:path w="552450" h="552450">
                  <a:moveTo>
                    <a:pt x="63049" y="19570"/>
                  </a:moveTo>
                  <a:lnTo>
                    <a:pt x="62179" y="19570"/>
                  </a:lnTo>
                  <a:lnTo>
                    <a:pt x="63412" y="19328"/>
                  </a:lnTo>
                  <a:lnTo>
                    <a:pt x="63049" y="19570"/>
                  </a:lnTo>
                  <a:close/>
                </a:path>
                <a:path w="552450" h="552450">
                  <a:moveTo>
                    <a:pt x="515487" y="36962"/>
                  </a:moveTo>
                  <a:lnTo>
                    <a:pt x="489037" y="19328"/>
                  </a:lnTo>
                  <a:lnTo>
                    <a:pt x="490270" y="19570"/>
                  </a:lnTo>
                  <a:lnTo>
                    <a:pt x="512295" y="19570"/>
                  </a:lnTo>
                  <a:lnTo>
                    <a:pt x="524649" y="27800"/>
                  </a:lnTo>
                  <a:lnTo>
                    <a:pt x="530046" y="35902"/>
                  </a:lnTo>
                  <a:lnTo>
                    <a:pt x="514781" y="35902"/>
                  </a:lnTo>
                  <a:lnTo>
                    <a:pt x="515487" y="36962"/>
                  </a:lnTo>
                  <a:close/>
                </a:path>
                <a:path w="552450" h="552450">
                  <a:moveTo>
                    <a:pt x="35902" y="37668"/>
                  </a:moveTo>
                  <a:lnTo>
                    <a:pt x="37668" y="35902"/>
                  </a:lnTo>
                  <a:lnTo>
                    <a:pt x="36962" y="36962"/>
                  </a:lnTo>
                  <a:lnTo>
                    <a:pt x="35902" y="37668"/>
                  </a:lnTo>
                  <a:close/>
                </a:path>
                <a:path w="552450" h="552450">
                  <a:moveTo>
                    <a:pt x="36962" y="36962"/>
                  </a:moveTo>
                  <a:lnTo>
                    <a:pt x="37668" y="35902"/>
                  </a:lnTo>
                  <a:lnTo>
                    <a:pt x="38550" y="35902"/>
                  </a:lnTo>
                  <a:lnTo>
                    <a:pt x="36962" y="36962"/>
                  </a:lnTo>
                  <a:close/>
                </a:path>
                <a:path w="552450" h="552450">
                  <a:moveTo>
                    <a:pt x="516547" y="37668"/>
                  </a:moveTo>
                  <a:lnTo>
                    <a:pt x="515487" y="36962"/>
                  </a:lnTo>
                  <a:lnTo>
                    <a:pt x="514781" y="35902"/>
                  </a:lnTo>
                  <a:lnTo>
                    <a:pt x="516547" y="37668"/>
                  </a:lnTo>
                  <a:close/>
                </a:path>
                <a:path w="552450" h="552450">
                  <a:moveTo>
                    <a:pt x="531222" y="37668"/>
                  </a:moveTo>
                  <a:lnTo>
                    <a:pt x="516547" y="37668"/>
                  </a:lnTo>
                  <a:lnTo>
                    <a:pt x="514781" y="35902"/>
                  </a:lnTo>
                  <a:lnTo>
                    <a:pt x="530046" y="35902"/>
                  </a:lnTo>
                  <a:lnTo>
                    <a:pt x="531222" y="37668"/>
                  </a:lnTo>
                  <a:close/>
                </a:path>
                <a:path w="552450" h="552450">
                  <a:moveTo>
                    <a:pt x="36491" y="37668"/>
                  </a:moveTo>
                  <a:lnTo>
                    <a:pt x="35902" y="37668"/>
                  </a:lnTo>
                  <a:lnTo>
                    <a:pt x="36962" y="36962"/>
                  </a:lnTo>
                  <a:lnTo>
                    <a:pt x="36491" y="37668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487" y="36962"/>
                  </a:lnTo>
                  <a:lnTo>
                    <a:pt x="516547" y="37668"/>
                  </a:lnTo>
                  <a:lnTo>
                    <a:pt x="531222" y="37668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19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19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19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29"/>
                  </a:moveTo>
                  <a:lnTo>
                    <a:pt x="539750" y="455929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29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29"/>
                  </a:moveTo>
                  <a:lnTo>
                    <a:pt x="12700" y="455292"/>
                  </a:lnTo>
                  <a:lnTo>
                    <a:pt x="12825" y="455929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29"/>
                  </a:lnTo>
                  <a:lnTo>
                    <a:pt x="552450" y="455929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22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902" y="514781"/>
                  </a:lnTo>
                  <a:lnTo>
                    <a:pt x="36962" y="515487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62" y="515487"/>
                  </a:moveTo>
                  <a:lnTo>
                    <a:pt x="35902" y="514781"/>
                  </a:lnTo>
                  <a:lnTo>
                    <a:pt x="36491" y="514781"/>
                  </a:lnTo>
                  <a:lnTo>
                    <a:pt x="36962" y="515487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6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2" y="514781"/>
                  </a:lnTo>
                  <a:lnTo>
                    <a:pt x="530046" y="516547"/>
                  </a:lnTo>
                  <a:close/>
                </a:path>
                <a:path w="552450" h="552450">
                  <a:moveTo>
                    <a:pt x="38550" y="516547"/>
                  </a:moveTo>
                  <a:lnTo>
                    <a:pt x="37668" y="516547"/>
                  </a:lnTo>
                  <a:lnTo>
                    <a:pt x="36962" y="515487"/>
                  </a:lnTo>
                  <a:lnTo>
                    <a:pt x="38550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6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70" y="532879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64477" y="533831"/>
                  </a:moveTo>
                  <a:lnTo>
                    <a:pt x="62179" y="532879"/>
                  </a:lnTo>
                  <a:lnTo>
                    <a:pt x="63412" y="533121"/>
                  </a:lnTo>
                  <a:lnTo>
                    <a:pt x="64477" y="533831"/>
                  </a:lnTo>
                  <a:close/>
                </a:path>
                <a:path w="552450" h="552450">
                  <a:moveTo>
                    <a:pt x="63412" y="533121"/>
                  </a:moveTo>
                  <a:lnTo>
                    <a:pt x="62179" y="532879"/>
                  </a:lnTo>
                  <a:lnTo>
                    <a:pt x="63049" y="532879"/>
                  </a:lnTo>
                  <a:lnTo>
                    <a:pt x="63412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7028" y="533831"/>
                  </a:moveTo>
                  <a:lnTo>
                    <a:pt x="64477" y="533831"/>
                  </a:lnTo>
                  <a:lnTo>
                    <a:pt x="63412" y="533121"/>
                  </a:lnTo>
                  <a:lnTo>
                    <a:pt x="67028" y="533831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49"/>
                  </a:lnTo>
                  <a:lnTo>
                    <a:pt x="455930" y="539749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97739" y="539864"/>
                  </a:moveTo>
                  <a:lnTo>
                    <a:pt x="96519" y="539749"/>
                  </a:lnTo>
                  <a:lnTo>
                    <a:pt x="97157" y="539749"/>
                  </a:lnTo>
                  <a:lnTo>
                    <a:pt x="97739" y="53986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97739" y="539864"/>
                  </a:lnTo>
                  <a:lnTo>
                    <a:pt x="97157" y="539749"/>
                  </a:lnTo>
                  <a:lnTo>
                    <a:pt x="455292" y="539749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49"/>
                  </a:lnTo>
                  <a:lnTo>
                    <a:pt x="501980" y="539749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6" name="object 26"/>
          <p:cNvGrpSpPr/>
          <p:nvPr/>
        </p:nvGrpSpPr>
        <p:grpSpPr>
          <a:xfrm>
            <a:off x="1089660" y="3440429"/>
            <a:ext cx="554990" cy="1056640"/>
            <a:chOff x="1089660" y="3440429"/>
            <a:chExt cx="554990" cy="1056640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5756" y="3451859"/>
              <a:ext cx="539495" cy="53492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89660" y="3440429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50"/>
                  </a:moveTo>
                  <a:lnTo>
                    <a:pt x="95884" y="552450"/>
                  </a:lnTo>
                  <a:lnTo>
                    <a:pt x="59156" y="545096"/>
                  </a:lnTo>
                  <a:lnTo>
                    <a:pt x="27808" y="524649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25" y="27774"/>
                  </a:lnTo>
                  <a:lnTo>
                    <a:pt x="59156" y="7353"/>
                  </a:lnTo>
                  <a:lnTo>
                    <a:pt x="95884" y="0"/>
                  </a:lnTo>
                  <a:lnTo>
                    <a:pt x="456552" y="0"/>
                  </a:lnTo>
                  <a:lnTo>
                    <a:pt x="493953" y="7353"/>
                  </a:lnTo>
                  <a:lnTo>
                    <a:pt x="501789" y="12573"/>
                  </a:lnTo>
                  <a:lnTo>
                    <a:pt x="97640" y="12585"/>
                  </a:lnTo>
                  <a:lnTo>
                    <a:pt x="96520" y="12700"/>
                  </a:lnTo>
                  <a:lnTo>
                    <a:pt x="97129" y="12700"/>
                  </a:lnTo>
                  <a:lnTo>
                    <a:pt x="67348" y="18656"/>
                  </a:lnTo>
                  <a:lnTo>
                    <a:pt x="65062" y="18656"/>
                  </a:lnTo>
                  <a:lnTo>
                    <a:pt x="62839" y="19558"/>
                  </a:lnTo>
                  <a:lnTo>
                    <a:pt x="63679" y="19558"/>
                  </a:lnTo>
                  <a:lnTo>
                    <a:pt x="38617" y="35902"/>
                  </a:lnTo>
                  <a:lnTo>
                    <a:pt x="37668" y="35902"/>
                  </a:lnTo>
                  <a:lnTo>
                    <a:pt x="35852" y="37706"/>
                  </a:lnTo>
                  <a:lnTo>
                    <a:pt x="36465" y="37706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20"/>
                  </a:lnTo>
                  <a:lnTo>
                    <a:pt x="12585" y="454710"/>
                  </a:lnTo>
                  <a:lnTo>
                    <a:pt x="12700" y="455930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65" y="514743"/>
                  </a:lnTo>
                  <a:lnTo>
                    <a:pt x="35852" y="514743"/>
                  </a:lnTo>
                  <a:lnTo>
                    <a:pt x="37668" y="516547"/>
                  </a:lnTo>
                  <a:lnTo>
                    <a:pt x="38617" y="516547"/>
                  </a:lnTo>
                  <a:lnTo>
                    <a:pt x="63679" y="532892"/>
                  </a:lnTo>
                  <a:lnTo>
                    <a:pt x="62839" y="532892"/>
                  </a:lnTo>
                  <a:lnTo>
                    <a:pt x="65062" y="533793"/>
                  </a:lnTo>
                  <a:lnTo>
                    <a:pt x="67348" y="533793"/>
                  </a:lnTo>
                  <a:lnTo>
                    <a:pt x="97129" y="539750"/>
                  </a:lnTo>
                  <a:lnTo>
                    <a:pt x="96520" y="539750"/>
                  </a:lnTo>
                  <a:lnTo>
                    <a:pt x="97764" y="539877"/>
                  </a:lnTo>
                  <a:lnTo>
                    <a:pt x="501789" y="539877"/>
                  </a:lnTo>
                  <a:lnTo>
                    <a:pt x="493953" y="545096"/>
                  </a:lnTo>
                  <a:lnTo>
                    <a:pt x="456552" y="552450"/>
                  </a:lnTo>
                  <a:close/>
                </a:path>
                <a:path w="552450" h="552450">
                  <a:moveTo>
                    <a:pt x="97129" y="12700"/>
                  </a:moveTo>
                  <a:lnTo>
                    <a:pt x="96520" y="12700"/>
                  </a:lnTo>
                  <a:lnTo>
                    <a:pt x="97764" y="12573"/>
                  </a:lnTo>
                  <a:lnTo>
                    <a:pt x="97129" y="12700"/>
                  </a:lnTo>
                  <a:close/>
                </a:path>
                <a:path w="552450" h="552450">
                  <a:moveTo>
                    <a:pt x="455292" y="12700"/>
                  </a:moveTo>
                  <a:lnTo>
                    <a:pt x="97129" y="12700"/>
                  </a:lnTo>
                  <a:lnTo>
                    <a:pt x="97764" y="12573"/>
                  </a:lnTo>
                  <a:lnTo>
                    <a:pt x="501808" y="12585"/>
                  </a:lnTo>
                  <a:lnTo>
                    <a:pt x="454710" y="12585"/>
                  </a:lnTo>
                  <a:lnTo>
                    <a:pt x="455292" y="12700"/>
                  </a:lnTo>
                  <a:close/>
                </a:path>
                <a:path w="552450" h="552450">
                  <a:moveTo>
                    <a:pt x="489037" y="19328"/>
                  </a:moveTo>
                  <a:lnTo>
                    <a:pt x="454710" y="12585"/>
                  </a:lnTo>
                  <a:lnTo>
                    <a:pt x="455930" y="12700"/>
                  </a:lnTo>
                  <a:lnTo>
                    <a:pt x="501980" y="12700"/>
                  </a:lnTo>
                  <a:lnTo>
                    <a:pt x="510865" y="18618"/>
                  </a:lnTo>
                  <a:lnTo>
                    <a:pt x="487972" y="18618"/>
                  </a:lnTo>
                  <a:lnTo>
                    <a:pt x="489037" y="19328"/>
                  </a:lnTo>
                  <a:close/>
                </a:path>
                <a:path w="552450" h="552450">
                  <a:moveTo>
                    <a:pt x="501980" y="12700"/>
                  </a:moveTo>
                  <a:lnTo>
                    <a:pt x="455930" y="12700"/>
                  </a:lnTo>
                  <a:lnTo>
                    <a:pt x="454710" y="12585"/>
                  </a:lnTo>
                  <a:lnTo>
                    <a:pt x="501808" y="12585"/>
                  </a:lnTo>
                  <a:lnTo>
                    <a:pt x="501980" y="12700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9018" y="19315"/>
                  </a:lnTo>
                  <a:lnTo>
                    <a:pt x="487972" y="18618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2295" y="19570"/>
                  </a:moveTo>
                  <a:lnTo>
                    <a:pt x="490240" y="19558"/>
                  </a:lnTo>
                  <a:lnTo>
                    <a:pt x="487972" y="18618"/>
                  </a:lnTo>
                  <a:lnTo>
                    <a:pt x="510865" y="18618"/>
                  </a:lnTo>
                  <a:lnTo>
                    <a:pt x="512295" y="19570"/>
                  </a:lnTo>
                  <a:close/>
                </a:path>
                <a:path w="552450" h="552450">
                  <a:moveTo>
                    <a:pt x="62839" y="19558"/>
                  </a:moveTo>
                  <a:lnTo>
                    <a:pt x="65062" y="18656"/>
                  </a:lnTo>
                  <a:lnTo>
                    <a:pt x="64050" y="19315"/>
                  </a:lnTo>
                  <a:lnTo>
                    <a:pt x="62839" y="19558"/>
                  </a:lnTo>
                  <a:close/>
                </a:path>
                <a:path w="552450" h="552450">
                  <a:moveTo>
                    <a:pt x="64050" y="19315"/>
                  </a:moveTo>
                  <a:lnTo>
                    <a:pt x="65062" y="18656"/>
                  </a:lnTo>
                  <a:lnTo>
                    <a:pt x="67348" y="18656"/>
                  </a:lnTo>
                  <a:lnTo>
                    <a:pt x="64050" y="19315"/>
                  </a:lnTo>
                  <a:close/>
                </a:path>
                <a:path w="552450" h="552450">
                  <a:moveTo>
                    <a:pt x="63679" y="19558"/>
                  </a:moveTo>
                  <a:lnTo>
                    <a:pt x="62839" y="19558"/>
                  </a:lnTo>
                  <a:lnTo>
                    <a:pt x="64050" y="19315"/>
                  </a:lnTo>
                  <a:lnTo>
                    <a:pt x="63679" y="19558"/>
                  </a:lnTo>
                  <a:close/>
                </a:path>
                <a:path w="552450" h="552450">
                  <a:moveTo>
                    <a:pt x="515487" y="36962"/>
                  </a:moveTo>
                  <a:lnTo>
                    <a:pt x="489037" y="19328"/>
                  </a:lnTo>
                  <a:lnTo>
                    <a:pt x="490270" y="19570"/>
                  </a:lnTo>
                  <a:lnTo>
                    <a:pt x="512295" y="19570"/>
                  </a:lnTo>
                  <a:lnTo>
                    <a:pt x="524649" y="27800"/>
                  </a:lnTo>
                  <a:lnTo>
                    <a:pt x="530046" y="35902"/>
                  </a:lnTo>
                  <a:lnTo>
                    <a:pt x="514781" y="35902"/>
                  </a:lnTo>
                  <a:lnTo>
                    <a:pt x="515487" y="36962"/>
                  </a:lnTo>
                  <a:close/>
                </a:path>
                <a:path w="552450" h="552450">
                  <a:moveTo>
                    <a:pt x="35852" y="37706"/>
                  </a:moveTo>
                  <a:lnTo>
                    <a:pt x="37668" y="35902"/>
                  </a:lnTo>
                  <a:lnTo>
                    <a:pt x="36938" y="36998"/>
                  </a:lnTo>
                  <a:lnTo>
                    <a:pt x="35852" y="37706"/>
                  </a:lnTo>
                  <a:close/>
                </a:path>
                <a:path w="552450" h="552450">
                  <a:moveTo>
                    <a:pt x="36938" y="36998"/>
                  </a:moveTo>
                  <a:lnTo>
                    <a:pt x="37668" y="35902"/>
                  </a:lnTo>
                  <a:lnTo>
                    <a:pt x="38617" y="35902"/>
                  </a:lnTo>
                  <a:lnTo>
                    <a:pt x="36938" y="36998"/>
                  </a:lnTo>
                  <a:close/>
                </a:path>
                <a:path w="552450" h="552450">
                  <a:moveTo>
                    <a:pt x="516547" y="37668"/>
                  </a:moveTo>
                  <a:lnTo>
                    <a:pt x="515487" y="36962"/>
                  </a:lnTo>
                  <a:lnTo>
                    <a:pt x="514781" y="35902"/>
                  </a:lnTo>
                  <a:lnTo>
                    <a:pt x="516547" y="37668"/>
                  </a:lnTo>
                  <a:close/>
                </a:path>
                <a:path w="552450" h="552450">
                  <a:moveTo>
                    <a:pt x="531222" y="37668"/>
                  </a:moveTo>
                  <a:lnTo>
                    <a:pt x="516547" y="37668"/>
                  </a:lnTo>
                  <a:lnTo>
                    <a:pt x="514781" y="35902"/>
                  </a:lnTo>
                  <a:lnTo>
                    <a:pt x="530046" y="35902"/>
                  </a:lnTo>
                  <a:lnTo>
                    <a:pt x="531222" y="37668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487" y="36962"/>
                  </a:lnTo>
                  <a:lnTo>
                    <a:pt x="516547" y="37668"/>
                  </a:lnTo>
                  <a:lnTo>
                    <a:pt x="531222" y="37668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36465" y="37706"/>
                  </a:moveTo>
                  <a:lnTo>
                    <a:pt x="35852" y="37706"/>
                  </a:lnTo>
                  <a:lnTo>
                    <a:pt x="36938" y="36998"/>
                  </a:lnTo>
                  <a:lnTo>
                    <a:pt x="36465" y="37706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20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20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20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30"/>
                  </a:moveTo>
                  <a:lnTo>
                    <a:pt x="539750" y="455930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30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30"/>
                  </a:moveTo>
                  <a:lnTo>
                    <a:pt x="12700" y="455292"/>
                  </a:lnTo>
                  <a:lnTo>
                    <a:pt x="12825" y="455930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30"/>
                  </a:lnTo>
                  <a:lnTo>
                    <a:pt x="552450" y="455930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22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852" y="514743"/>
                  </a:lnTo>
                  <a:lnTo>
                    <a:pt x="36938" y="515451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38" y="515451"/>
                  </a:moveTo>
                  <a:lnTo>
                    <a:pt x="35852" y="514743"/>
                  </a:lnTo>
                  <a:lnTo>
                    <a:pt x="36465" y="514743"/>
                  </a:lnTo>
                  <a:lnTo>
                    <a:pt x="36938" y="515451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6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2" y="514781"/>
                  </a:lnTo>
                  <a:lnTo>
                    <a:pt x="530046" y="516547"/>
                  </a:lnTo>
                  <a:close/>
                </a:path>
                <a:path w="552450" h="552450">
                  <a:moveTo>
                    <a:pt x="38617" y="516547"/>
                  </a:moveTo>
                  <a:lnTo>
                    <a:pt x="37668" y="516547"/>
                  </a:lnTo>
                  <a:lnTo>
                    <a:pt x="36938" y="515451"/>
                  </a:lnTo>
                  <a:lnTo>
                    <a:pt x="38617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6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06" y="532892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5062" y="533793"/>
                  </a:moveTo>
                  <a:lnTo>
                    <a:pt x="62839" y="532892"/>
                  </a:lnTo>
                  <a:lnTo>
                    <a:pt x="64050" y="533134"/>
                  </a:lnTo>
                  <a:lnTo>
                    <a:pt x="65062" y="533793"/>
                  </a:lnTo>
                  <a:close/>
                </a:path>
                <a:path w="552450" h="552450">
                  <a:moveTo>
                    <a:pt x="64050" y="533134"/>
                  </a:moveTo>
                  <a:lnTo>
                    <a:pt x="62839" y="532892"/>
                  </a:lnTo>
                  <a:lnTo>
                    <a:pt x="63679" y="532892"/>
                  </a:lnTo>
                  <a:lnTo>
                    <a:pt x="64050" y="53313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50"/>
                  </a:lnTo>
                  <a:lnTo>
                    <a:pt x="455930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67348" y="533793"/>
                  </a:moveTo>
                  <a:lnTo>
                    <a:pt x="65062" y="533793"/>
                  </a:lnTo>
                  <a:lnTo>
                    <a:pt x="64050" y="533134"/>
                  </a:lnTo>
                  <a:lnTo>
                    <a:pt x="67348" y="533793"/>
                  </a:lnTo>
                  <a:close/>
                </a:path>
                <a:path w="552450" h="552450">
                  <a:moveTo>
                    <a:pt x="97764" y="539877"/>
                  </a:moveTo>
                  <a:lnTo>
                    <a:pt x="96520" y="539750"/>
                  </a:lnTo>
                  <a:lnTo>
                    <a:pt x="97129" y="539750"/>
                  </a:lnTo>
                  <a:lnTo>
                    <a:pt x="97764" y="539877"/>
                  </a:lnTo>
                  <a:close/>
                </a:path>
                <a:path w="552450" h="552450">
                  <a:moveTo>
                    <a:pt x="501789" y="539877"/>
                  </a:moveTo>
                  <a:lnTo>
                    <a:pt x="97701" y="539864"/>
                  </a:lnTo>
                  <a:lnTo>
                    <a:pt x="97129" y="539750"/>
                  </a:lnTo>
                  <a:lnTo>
                    <a:pt x="455292" y="539750"/>
                  </a:lnTo>
                  <a:lnTo>
                    <a:pt x="454710" y="539864"/>
                  </a:lnTo>
                  <a:lnTo>
                    <a:pt x="501808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50"/>
                  </a:lnTo>
                  <a:lnTo>
                    <a:pt x="501980" y="539750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8804" y="3951731"/>
              <a:ext cx="539496" cy="53949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92200" y="3944619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50"/>
                  </a:moveTo>
                  <a:lnTo>
                    <a:pt x="95884" y="552450"/>
                  </a:lnTo>
                  <a:lnTo>
                    <a:pt x="59156" y="545096"/>
                  </a:lnTo>
                  <a:lnTo>
                    <a:pt x="27808" y="524649"/>
                  </a:lnTo>
                  <a:lnTo>
                    <a:pt x="7353" y="493966"/>
                  </a:lnTo>
                  <a:lnTo>
                    <a:pt x="0" y="457200"/>
                  </a:lnTo>
                  <a:lnTo>
                    <a:pt x="0" y="95884"/>
                  </a:lnTo>
                  <a:lnTo>
                    <a:pt x="7353" y="59118"/>
                  </a:lnTo>
                  <a:lnTo>
                    <a:pt x="27800" y="28460"/>
                  </a:lnTo>
                  <a:lnTo>
                    <a:pt x="59105" y="7353"/>
                  </a:lnTo>
                  <a:lnTo>
                    <a:pt x="95884" y="0"/>
                  </a:lnTo>
                  <a:lnTo>
                    <a:pt x="456552" y="0"/>
                  </a:lnTo>
                  <a:lnTo>
                    <a:pt x="494004" y="7353"/>
                  </a:lnTo>
                  <a:lnTo>
                    <a:pt x="501580" y="12572"/>
                  </a:lnTo>
                  <a:lnTo>
                    <a:pt x="97640" y="12585"/>
                  </a:lnTo>
                  <a:lnTo>
                    <a:pt x="96519" y="12700"/>
                  </a:lnTo>
                  <a:lnTo>
                    <a:pt x="97129" y="12700"/>
                  </a:lnTo>
                  <a:lnTo>
                    <a:pt x="67602" y="18605"/>
                  </a:lnTo>
                  <a:lnTo>
                    <a:pt x="65138" y="18605"/>
                  </a:lnTo>
                  <a:lnTo>
                    <a:pt x="62839" y="19557"/>
                  </a:lnTo>
                  <a:lnTo>
                    <a:pt x="63724" y="19557"/>
                  </a:lnTo>
                  <a:lnTo>
                    <a:pt x="38528" y="36537"/>
                  </a:lnTo>
                  <a:lnTo>
                    <a:pt x="37668" y="36537"/>
                  </a:lnTo>
                  <a:lnTo>
                    <a:pt x="35928" y="38290"/>
                  </a:lnTo>
                  <a:lnTo>
                    <a:pt x="36499" y="38290"/>
                  </a:lnTo>
                  <a:lnTo>
                    <a:pt x="20133" y="62839"/>
                  </a:lnTo>
                  <a:lnTo>
                    <a:pt x="19558" y="62839"/>
                  </a:lnTo>
                  <a:lnTo>
                    <a:pt x="18618" y="65112"/>
                  </a:lnTo>
                  <a:lnTo>
                    <a:pt x="19103" y="65112"/>
                  </a:lnTo>
                  <a:lnTo>
                    <a:pt x="12821" y="96519"/>
                  </a:lnTo>
                  <a:lnTo>
                    <a:pt x="12572" y="97764"/>
                  </a:lnTo>
                  <a:lnTo>
                    <a:pt x="12700" y="97764"/>
                  </a:lnTo>
                  <a:lnTo>
                    <a:pt x="12700" y="455320"/>
                  </a:lnTo>
                  <a:lnTo>
                    <a:pt x="12572" y="455320"/>
                  </a:lnTo>
                  <a:lnTo>
                    <a:pt x="12700" y="456564"/>
                  </a:lnTo>
                  <a:lnTo>
                    <a:pt x="19103" y="487972"/>
                  </a:lnTo>
                  <a:lnTo>
                    <a:pt x="18618" y="487972"/>
                  </a:lnTo>
                  <a:lnTo>
                    <a:pt x="19558" y="490245"/>
                  </a:lnTo>
                  <a:lnTo>
                    <a:pt x="20133" y="490245"/>
                  </a:lnTo>
                  <a:lnTo>
                    <a:pt x="36465" y="514743"/>
                  </a:lnTo>
                  <a:lnTo>
                    <a:pt x="35852" y="514743"/>
                  </a:lnTo>
                  <a:lnTo>
                    <a:pt x="37668" y="516547"/>
                  </a:lnTo>
                  <a:lnTo>
                    <a:pt x="38617" y="516547"/>
                  </a:lnTo>
                  <a:lnTo>
                    <a:pt x="63679" y="532891"/>
                  </a:lnTo>
                  <a:lnTo>
                    <a:pt x="62839" y="532891"/>
                  </a:lnTo>
                  <a:lnTo>
                    <a:pt x="65062" y="533793"/>
                  </a:lnTo>
                  <a:lnTo>
                    <a:pt x="67348" y="533793"/>
                  </a:lnTo>
                  <a:lnTo>
                    <a:pt x="97129" y="539750"/>
                  </a:lnTo>
                  <a:lnTo>
                    <a:pt x="96519" y="539750"/>
                  </a:lnTo>
                  <a:lnTo>
                    <a:pt x="97764" y="539876"/>
                  </a:lnTo>
                  <a:lnTo>
                    <a:pt x="501789" y="539876"/>
                  </a:lnTo>
                  <a:lnTo>
                    <a:pt x="493953" y="545096"/>
                  </a:lnTo>
                  <a:lnTo>
                    <a:pt x="456552" y="552450"/>
                  </a:lnTo>
                  <a:close/>
                </a:path>
                <a:path w="552450" h="552450">
                  <a:moveTo>
                    <a:pt x="97129" y="12700"/>
                  </a:moveTo>
                  <a:lnTo>
                    <a:pt x="96519" y="12700"/>
                  </a:lnTo>
                  <a:lnTo>
                    <a:pt x="97764" y="12572"/>
                  </a:lnTo>
                  <a:lnTo>
                    <a:pt x="97129" y="12700"/>
                  </a:lnTo>
                  <a:close/>
                </a:path>
                <a:path w="552450" h="552450">
                  <a:moveTo>
                    <a:pt x="455292" y="12700"/>
                  </a:moveTo>
                  <a:lnTo>
                    <a:pt x="97129" y="12700"/>
                  </a:lnTo>
                  <a:lnTo>
                    <a:pt x="97764" y="12572"/>
                  </a:lnTo>
                  <a:lnTo>
                    <a:pt x="501598" y="12585"/>
                  </a:lnTo>
                  <a:lnTo>
                    <a:pt x="454710" y="12585"/>
                  </a:lnTo>
                  <a:lnTo>
                    <a:pt x="455292" y="12700"/>
                  </a:lnTo>
                  <a:close/>
                </a:path>
                <a:path w="552450" h="552450">
                  <a:moveTo>
                    <a:pt x="488968" y="19314"/>
                  </a:moveTo>
                  <a:lnTo>
                    <a:pt x="454710" y="12585"/>
                  </a:lnTo>
                  <a:lnTo>
                    <a:pt x="455930" y="12700"/>
                  </a:lnTo>
                  <a:lnTo>
                    <a:pt x="501764" y="12700"/>
                  </a:lnTo>
                  <a:lnTo>
                    <a:pt x="510279" y="18567"/>
                  </a:lnTo>
                  <a:lnTo>
                    <a:pt x="487883" y="18567"/>
                  </a:lnTo>
                  <a:lnTo>
                    <a:pt x="488968" y="19314"/>
                  </a:lnTo>
                  <a:close/>
                </a:path>
                <a:path w="552450" h="552450">
                  <a:moveTo>
                    <a:pt x="501764" y="12700"/>
                  </a:moveTo>
                  <a:lnTo>
                    <a:pt x="455930" y="12700"/>
                  </a:lnTo>
                  <a:lnTo>
                    <a:pt x="454710" y="12585"/>
                  </a:lnTo>
                  <a:lnTo>
                    <a:pt x="501598" y="12585"/>
                  </a:lnTo>
                  <a:lnTo>
                    <a:pt x="501764" y="12700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8955" y="19306"/>
                  </a:lnTo>
                  <a:lnTo>
                    <a:pt x="487883" y="18567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1735" y="19570"/>
                  </a:moveTo>
                  <a:lnTo>
                    <a:pt x="490240" y="19557"/>
                  </a:lnTo>
                  <a:lnTo>
                    <a:pt x="487883" y="18567"/>
                  </a:lnTo>
                  <a:lnTo>
                    <a:pt x="510279" y="18567"/>
                  </a:lnTo>
                  <a:lnTo>
                    <a:pt x="511735" y="19570"/>
                  </a:lnTo>
                  <a:close/>
                </a:path>
                <a:path w="552450" h="552450">
                  <a:moveTo>
                    <a:pt x="62839" y="19557"/>
                  </a:moveTo>
                  <a:lnTo>
                    <a:pt x="65138" y="18605"/>
                  </a:lnTo>
                  <a:lnTo>
                    <a:pt x="64098" y="19306"/>
                  </a:lnTo>
                  <a:lnTo>
                    <a:pt x="62839" y="19557"/>
                  </a:lnTo>
                  <a:close/>
                </a:path>
                <a:path w="552450" h="552450">
                  <a:moveTo>
                    <a:pt x="64098" y="19306"/>
                  </a:moveTo>
                  <a:lnTo>
                    <a:pt x="65138" y="18605"/>
                  </a:lnTo>
                  <a:lnTo>
                    <a:pt x="67602" y="18605"/>
                  </a:lnTo>
                  <a:lnTo>
                    <a:pt x="64098" y="19306"/>
                  </a:lnTo>
                  <a:close/>
                </a:path>
                <a:path w="552450" h="552450">
                  <a:moveTo>
                    <a:pt x="63724" y="19557"/>
                  </a:moveTo>
                  <a:lnTo>
                    <a:pt x="62839" y="19557"/>
                  </a:lnTo>
                  <a:lnTo>
                    <a:pt x="64098" y="19306"/>
                  </a:lnTo>
                  <a:lnTo>
                    <a:pt x="63724" y="19557"/>
                  </a:lnTo>
                  <a:close/>
                </a:path>
                <a:path w="552450" h="552450">
                  <a:moveTo>
                    <a:pt x="515471" y="37572"/>
                  </a:moveTo>
                  <a:lnTo>
                    <a:pt x="488968" y="19314"/>
                  </a:lnTo>
                  <a:lnTo>
                    <a:pt x="490270" y="19570"/>
                  </a:lnTo>
                  <a:lnTo>
                    <a:pt x="511735" y="19570"/>
                  </a:lnTo>
                  <a:lnTo>
                    <a:pt x="524675" y="28486"/>
                  </a:lnTo>
                  <a:lnTo>
                    <a:pt x="530042" y="36537"/>
                  </a:lnTo>
                  <a:lnTo>
                    <a:pt x="514781" y="36537"/>
                  </a:lnTo>
                  <a:lnTo>
                    <a:pt x="515471" y="37572"/>
                  </a:lnTo>
                  <a:close/>
                </a:path>
                <a:path w="552450" h="552450">
                  <a:moveTo>
                    <a:pt x="35928" y="38290"/>
                  </a:moveTo>
                  <a:lnTo>
                    <a:pt x="37668" y="36537"/>
                  </a:lnTo>
                  <a:lnTo>
                    <a:pt x="36966" y="37591"/>
                  </a:lnTo>
                  <a:lnTo>
                    <a:pt x="35928" y="38290"/>
                  </a:lnTo>
                  <a:close/>
                </a:path>
                <a:path w="552450" h="552450">
                  <a:moveTo>
                    <a:pt x="36966" y="37591"/>
                  </a:moveTo>
                  <a:lnTo>
                    <a:pt x="37668" y="36537"/>
                  </a:lnTo>
                  <a:lnTo>
                    <a:pt x="38528" y="36537"/>
                  </a:lnTo>
                  <a:lnTo>
                    <a:pt x="36966" y="37591"/>
                  </a:lnTo>
                  <a:close/>
                </a:path>
                <a:path w="552450" h="552450">
                  <a:moveTo>
                    <a:pt x="516458" y="38252"/>
                  </a:moveTo>
                  <a:lnTo>
                    <a:pt x="515471" y="37572"/>
                  </a:lnTo>
                  <a:lnTo>
                    <a:pt x="514781" y="36537"/>
                  </a:lnTo>
                  <a:lnTo>
                    <a:pt x="516458" y="38252"/>
                  </a:lnTo>
                  <a:close/>
                </a:path>
                <a:path w="552450" h="552450">
                  <a:moveTo>
                    <a:pt x="531185" y="38252"/>
                  </a:moveTo>
                  <a:lnTo>
                    <a:pt x="516458" y="38252"/>
                  </a:lnTo>
                  <a:lnTo>
                    <a:pt x="514781" y="36537"/>
                  </a:lnTo>
                  <a:lnTo>
                    <a:pt x="530042" y="36537"/>
                  </a:lnTo>
                  <a:lnTo>
                    <a:pt x="531185" y="38252"/>
                  </a:lnTo>
                  <a:close/>
                </a:path>
                <a:path w="552450" h="552450">
                  <a:moveTo>
                    <a:pt x="533138" y="64073"/>
                  </a:moveTo>
                  <a:lnTo>
                    <a:pt x="515471" y="37572"/>
                  </a:lnTo>
                  <a:lnTo>
                    <a:pt x="516458" y="38252"/>
                  </a:lnTo>
                  <a:lnTo>
                    <a:pt x="531185" y="38252"/>
                  </a:lnTo>
                  <a:lnTo>
                    <a:pt x="545096" y="59118"/>
                  </a:lnTo>
                  <a:lnTo>
                    <a:pt x="545840" y="62839"/>
                  </a:lnTo>
                  <a:lnTo>
                    <a:pt x="532891" y="62839"/>
                  </a:lnTo>
                  <a:lnTo>
                    <a:pt x="533138" y="64073"/>
                  </a:lnTo>
                  <a:close/>
                </a:path>
                <a:path w="552450" h="552450">
                  <a:moveTo>
                    <a:pt x="36499" y="38290"/>
                  </a:moveTo>
                  <a:lnTo>
                    <a:pt x="35928" y="38290"/>
                  </a:lnTo>
                  <a:lnTo>
                    <a:pt x="36966" y="37591"/>
                  </a:lnTo>
                  <a:lnTo>
                    <a:pt x="36499" y="38290"/>
                  </a:lnTo>
                  <a:close/>
                </a:path>
                <a:path w="552450" h="552450">
                  <a:moveTo>
                    <a:pt x="18618" y="65112"/>
                  </a:moveTo>
                  <a:lnTo>
                    <a:pt x="19558" y="62839"/>
                  </a:lnTo>
                  <a:lnTo>
                    <a:pt x="19311" y="64073"/>
                  </a:lnTo>
                  <a:lnTo>
                    <a:pt x="18618" y="65112"/>
                  </a:lnTo>
                  <a:close/>
                </a:path>
                <a:path w="552450" h="552450">
                  <a:moveTo>
                    <a:pt x="19311" y="64073"/>
                  </a:moveTo>
                  <a:lnTo>
                    <a:pt x="19558" y="62839"/>
                  </a:lnTo>
                  <a:lnTo>
                    <a:pt x="20133" y="62839"/>
                  </a:lnTo>
                  <a:lnTo>
                    <a:pt x="19311" y="64073"/>
                  </a:lnTo>
                  <a:close/>
                </a:path>
                <a:path w="552450" h="552450">
                  <a:moveTo>
                    <a:pt x="533831" y="65112"/>
                  </a:moveTo>
                  <a:lnTo>
                    <a:pt x="533138" y="64073"/>
                  </a:lnTo>
                  <a:lnTo>
                    <a:pt x="532891" y="62839"/>
                  </a:lnTo>
                  <a:lnTo>
                    <a:pt x="533831" y="65112"/>
                  </a:lnTo>
                  <a:close/>
                </a:path>
                <a:path w="552450" h="552450">
                  <a:moveTo>
                    <a:pt x="546295" y="65112"/>
                  </a:moveTo>
                  <a:lnTo>
                    <a:pt x="533831" y="65112"/>
                  </a:lnTo>
                  <a:lnTo>
                    <a:pt x="532891" y="62839"/>
                  </a:lnTo>
                  <a:lnTo>
                    <a:pt x="545840" y="62839"/>
                  </a:lnTo>
                  <a:lnTo>
                    <a:pt x="546295" y="65112"/>
                  </a:lnTo>
                  <a:close/>
                </a:path>
                <a:path w="552450" h="552450">
                  <a:moveTo>
                    <a:pt x="19103" y="65112"/>
                  </a:moveTo>
                  <a:lnTo>
                    <a:pt x="18618" y="65112"/>
                  </a:lnTo>
                  <a:lnTo>
                    <a:pt x="19311" y="64073"/>
                  </a:lnTo>
                  <a:lnTo>
                    <a:pt x="19103" y="65112"/>
                  </a:lnTo>
                  <a:close/>
                </a:path>
                <a:path w="552450" h="552450">
                  <a:moveTo>
                    <a:pt x="552450" y="97764"/>
                  </a:moveTo>
                  <a:lnTo>
                    <a:pt x="539876" y="97764"/>
                  </a:lnTo>
                  <a:lnTo>
                    <a:pt x="539750" y="96519"/>
                  </a:lnTo>
                  <a:lnTo>
                    <a:pt x="533138" y="64073"/>
                  </a:lnTo>
                  <a:lnTo>
                    <a:pt x="533831" y="65112"/>
                  </a:lnTo>
                  <a:lnTo>
                    <a:pt x="546295" y="65112"/>
                  </a:lnTo>
                  <a:lnTo>
                    <a:pt x="552450" y="95884"/>
                  </a:lnTo>
                  <a:lnTo>
                    <a:pt x="552450" y="97764"/>
                  </a:lnTo>
                  <a:close/>
                </a:path>
                <a:path w="552450" h="552450">
                  <a:moveTo>
                    <a:pt x="12572" y="97764"/>
                  </a:moveTo>
                  <a:lnTo>
                    <a:pt x="12700" y="96519"/>
                  </a:lnTo>
                  <a:lnTo>
                    <a:pt x="12700" y="97129"/>
                  </a:lnTo>
                  <a:lnTo>
                    <a:pt x="12572" y="97764"/>
                  </a:lnTo>
                  <a:close/>
                </a:path>
                <a:path w="552450" h="552450">
                  <a:moveTo>
                    <a:pt x="12700" y="97129"/>
                  </a:moveTo>
                  <a:lnTo>
                    <a:pt x="12700" y="96519"/>
                  </a:lnTo>
                  <a:lnTo>
                    <a:pt x="12700" y="97129"/>
                  </a:lnTo>
                  <a:close/>
                </a:path>
                <a:path w="552450" h="552450">
                  <a:moveTo>
                    <a:pt x="539750" y="97129"/>
                  </a:moveTo>
                  <a:lnTo>
                    <a:pt x="539628" y="96519"/>
                  </a:lnTo>
                  <a:lnTo>
                    <a:pt x="539750" y="97129"/>
                  </a:lnTo>
                  <a:close/>
                </a:path>
                <a:path w="552450" h="552450">
                  <a:moveTo>
                    <a:pt x="12700" y="97764"/>
                  </a:moveTo>
                  <a:lnTo>
                    <a:pt x="12572" y="97764"/>
                  </a:lnTo>
                  <a:lnTo>
                    <a:pt x="12700" y="97129"/>
                  </a:lnTo>
                  <a:lnTo>
                    <a:pt x="12700" y="97764"/>
                  </a:lnTo>
                  <a:close/>
                </a:path>
                <a:path w="552450" h="552450">
                  <a:moveTo>
                    <a:pt x="552450" y="456564"/>
                  </a:moveTo>
                  <a:lnTo>
                    <a:pt x="539750" y="456564"/>
                  </a:lnTo>
                  <a:lnTo>
                    <a:pt x="539876" y="455320"/>
                  </a:lnTo>
                  <a:lnTo>
                    <a:pt x="539750" y="97129"/>
                  </a:lnTo>
                  <a:lnTo>
                    <a:pt x="539876" y="97764"/>
                  </a:lnTo>
                  <a:lnTo>
                    <a:pt x="552450" y="97764"/>
                  </a:lnTo>
                  <a:lnTo>
                    <a:pt x="552450" y="456564"/>
                  </a:lnTo>
                  <a:close/>
                </a:path>
                <a:path w="552450" h="552450">
                  <a:moveTo>
                    <a:pt x="12700" y="456564"/>
                  </a:moveTo>
                  <a:lnTo>
                    <a:pt x="12572" y="455320"/>
                  </a:lnTo>
                  <a:lnTo>
                    <a:pt x="12699" y="455955"/>
                  </a:lnTo>
                  <a:lnTo>
                    <a:pt x="12700" y="456564"/>
                  </a:lnTo>
                  <a:close/>
                </a:path>
                <a:path w="552450" h="552450">
                  <a:moveTo>
                    <a:pt x="12700" y="455955"/>
                  </a:moveTo>
                  <a:lnTo>
                    <a:pt x="12572" y="455320"/>
                  </a:lnTo>
                  <a:lnTo>
                    <a:pt x="12700" y="455320"/>
                  </a:lnTo>
                  <a:lnTo>
                    <a:pt x="12700" y="455955"/>
                  </a:lnTo>
                  <a:close/>
                </a:path>
                <a:path w="552450" h="552450">
                  <a:moveTo>
                    <a:pt x="539750" y="455955"/>
                  </a:moveTo>
                  <a:lnTo>
                    <a:pt x="539750" y="455320"/>
                  </a:lnTo>
                  <a:lnTo>
                    <a:pt x="539750" y="455955"/>
                  </a:lnTo>
                  <a:close/>
                </a:path>
                <a:path w="552450" h="552450">
                  <a:moveTo>
                    <a:pt x="12821" y="456564"/>
                  </a:moveTo>
                  <a:lnTo>
                    <a:pt x="12700" y="455955"/>
                  </a:lnTo>
                  <a:lnTo>
                    <a:pt x="12821" y="456564"/>
                  </a:lnTo>
                  <a:close/>
                </a:path>
                <a:path w="552450" h="552450">
                  <a:moveTo>
                    <a:pt x="533138" y="489011"/>
                  </a:moveTo>
                  <a:lnTo>
                    <a:pt x="539750" y="455955"/>
                  </a:lnTo>
                  <a:lnTo>
                    <a:pt x="539750" y="456564"/>
                  </a:lnTo>
                  <a:lnTo>
                    <a:pt x="552450" y="456564"/>
                  </a:lnTo>
                  <a:lnTo>
                    <a:pt x="552450" y="457200"/>
                  </a:lnTo>
                  <a:lnTo>
                    <a:pt x="546295" y="487972"/>
                  </a:lnTo>
                  <a:lnTo>
                    <a:pt x="533831" y="487972"/>
                  </a:lnTo>
                  <a:lnTo>
                    <a:pt x="533138" y="489011"/>
                  </a:lnTo>
                  <a:close/>
                </a:path>
                <a:path w="552450" h="552450">
                  <a:moveTo>
                    <a:pt x="19558" y="490245"/>
                  </a:moveTo>
                  <a:lnTo>
                    <a:pt x="18618" y="487972"/>
                  </a:lnTo>
                  <a:lnTo>
                    <a:pt x="19311" y="489011"/>
                  </a:lnTo>
                  <a:lnTo>
                    <a:pt x="19558" y="490245"/>
                  </a:lnTo>
                  <a:close/>
                </a:path>
                <a:path w="552450" h="552450">
                  <a:moveTo>
                    <a:pt x="19311" y="489011"/>
                  </a:moveTo>
                  <a:lnTo>
                    <a:pt x="18618" y="487972"/>
                  </a:lnTo>
                  <a:lnTo>
                    <a:pt x="19103" y="487972"/>
                  </a:lnTo>
                  <a:lnTo>
                    <a:pt x="19311" y="489011"/>
                  </a:lnTo>
                  <a:close/>
                </a:path>
                <a:path w="552450" h="552450">
                  <a:moveTo>
                    <a:pt x="532891" y="490245"/>
                  </a:moveTo>
                  <a:lnTo>
                    <a:pt x="533138" y="489011"/>
                  </a:lnTo>
                  <a:lnTo>
                    <a:pt x="533831" y="487972"/>
                  </a:lnTo>
                  <a:lnTo>
                    <a:pt x="532891" y="490245"/>
                  </a:lnTo>
                  <a:close/>
                </a:path>
                <a:path w="552450" h="552450">
                  <a:moveTo>
                    <a:pt x="545840" y="490245"/>
                  </a:moveTo>
                  <a:lnTo>
                    <a:pt x="532891" y="490245"/>
                  </a:lnTo>
                  <a:lnTo>
                    <a:pt x="533831" y="487972"/>
                  </a:lnTo>
                  <a:lnTo>
                    <a:pt x="546295" y="487972"/>
                  </a:lnTo>
                  <a:lnTo>
                    <a:pt x="545840" y="490245"/>
                  </a:lnTo>
                  <a:close/>
                </a:path>
                <a:path w="552450" h="552450">
                  <a:moveTo>
                    <a:pt x="20133" y="490245"/>
                  </a:moveTo>
                  <a:lnTo>
                    <a:pt x="19558" y="490245"/>
                  </a:lnTo>
                  <a:lnTo>
                    <a:pt x="19311" y="489011"/>
                  </a:lnTo>
                  <a:lnTo>
                    <a:pt x="20133" y="490245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38" y="489011"/>
                  </a:lnTo>
                  <a:lnTo>
                    <a:pt x="532891" y="490245"/>
                  </a:lnTo>
                  <a:lnTo>
                    <a:pt x="545840" y="490245"/>
                  </a:lnTo>
                  <a:lnTo>
                    <a:pt x="545096" y="493966"/>
                  </a:lnTo>
                  <a:lnTo>
                    <a:pt x="531225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852" y="514743"/>
                  </a:lnTo>
                  <a:lnTo>
                    <a:pt x="36938" y="515451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38" y="515451"/>
                  </a:moveTo>
                  <a:lnTo>
                    <a:pt x="35852" y="514743"/>
                  </a:lnTo>
                  <a:lnTo>
                    <a:pt x="36465" y="514743"/>
                  </a:lnTo>
                  <a:lnTo>
                    <a:pt x="36938" y="515451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9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5" y="514781"/>
                  </a:lnTo>
                  <a:lnTo>
                    <a:pt x="530049" y="516547"/>
                  </a:lnTo>
                  <a:close/>
                </a:path>
                <a:path w="552450" h="552450">
                  <a:moveTo>
                    <a:pt x="38617" y="516547"/>
                  </a:moveTo>
                  <a:lnTo>
                    <a:pt x="37668" y="516547"/>
                  </a:lnTo>
                  <a:lnTo>
                    <a:pt x="36938" y="515451"/>
                  </a:lnTo>
                  <a:lnTo>
                    <a:pt x="38617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9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06" y="532891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5062" y="533793"/>
                  </a:moveTo>
                  <a:lnTo>
                    <a:pt x="62839" y="532891"/>
                  </a:lnTo>
                  <a:lnTo>
                    <a:pt x="64050" y="533134"/>
                  </a:lnTo>
                  <a:lnTo>
                    <a:pt x="65062" y="533793"/>
                  </a:lnTo>
                  <a:close/>
                </a:path>
                <a:path w="552450" h="552450">
                  <a:moveTo>
                    <a:pt x="64050" y="533134"/>
                  </a:moveTo>
                  <a:lnTo>
                    <a:pt x="62839" y="532891"/>
                  </a:lnTo>
                  <a:lnTo>
                    <a:pt x="63679" y="532891"/>
                  </a:lnTo>
                  <a:lnTo>
                    <a:pt x="64050" y="53313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50"/>
                  </a:lnTo>
                  <a:lnTo>
                    <a:pt x="455930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67348" y="533793"/>
                  </a:moveTo>
                  <a:lnTo>
                    <a:pt x="65062" y="533793"/>
                  </a:lnTo>
                  <a:lnTo>
                    <a:pt x="64050" y="533134"/>
                  </a:lnTo>
                  <a:lnTo>
                    <a:pt x="67348" y="533793"/>
                  </a:lnTo>
                  <a:close/>
                </a:path>
                <a:path w="552450" h="552450">
                  <a:moveTo>
                    <a:pt x="97764" y="539876"/>
                  </a:moveTo>
                  <a:lnTo>
                    <a:pt x="96519" y="539750"/>
                  </a:lnTo>
                  <a:lnTo>
                    <a:pt x="97129" y="539750"/>
                  </a:lnTo>
                  <a:lnTo>
                    <a:pt x="97764" y="539876"/>
                  </a:lnTo>
                  <a:close/>
                </a:path>
                <a:path w="552450" h="552450">
                  <a:moveTo>
                    <a:pt x="501789" y="539876"/>
                  </a:moveTo>
                  <a:lnTo>
                    <a:pt x="97701" y="539864"/>
                  </a:lnTo>
                  <a:lnTo>
                    <a:pt x="97129" y="539750"/>
                  </a:lnTo>
                  <a:lnTo>
                    <a:pt x="455292" y="539750"/>
                  </a:lnTo>
                  <a:lnTo>
                    <a:pt x="454710" y="539864"/>
                  </a:lnTo>
                  <a:lnTo>
                    <a:pt x="501808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50"/>
                  </a:lnTo>
                  <a:lnTo>
                    <a:pt x="501980" y="539750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1765935" y="3448050"/>
            <a:ext cx="561340" cy="1055370"/>
            <a:chOff x="1765935" y="3448050"/>
            <a:chExt cx="561340" cy="1055370"/>
          </a:xfrm>
        </p:grpSpPr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2412" y="3962400"/>
              <a:ext cx="539495" cy="53492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765935" y="3950969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50"/>
                  </a:moveTo>
                  <a:lnTo>
                    <a:pt x="95897" y="552450"/>
                  </a:lnTo>
                  <a:lnTo>
                    <a:pt x="58496" y="545096"/>
                  </a:lnTo>
                  <a:lnTo>
                    <a:pt x="27800" y="524649"/>
                  </a:lnTo>
                  <a:lnTo>
                    <a:pt x="7353" y="493966"/>
                  </a:lnTo>
                  <a:lnTo>
                    <a:pt x="0" y="457200"/>
                  </a:lnTo>
                  <a:lnTo>
                    <a:pt x="0" y="95884"/>
                  </a:lnTo>
                  <a:lnTo>
                    <a:pt x="7353" y="59118"/>
                  </a:lnTo>
                  <a:lnTo>
                    <a:pt x="27774" y="28486"/>
                  </a:lnTo>
                  <a:lnTo>
                    <a:pt x="58445" y="7353"/>
                  </a:lnTo>
                  <a:lnTo>
                    <a:pt x="95897" y="0"/>
                  </a:lnTo>
                  <a:lnTo>
                    <a:pt x="456552" y="0"/>
                  </a:lnTo>
                  <a:lnTo>
                    <a:pt x="494004" y="7353"/>
                  </a:lnTo>
                  <a:lnTo>
                    <a:pt x="501598" y="12585"/>
                  </a:lnTo>
                  <a:lnTo>
                    <a:pt x="97739" y="12585"/>
                  </a:lnTo>
                  <a:lnTo>
                    <a:pt x="96519" y="12700"/>
                  </a:lnTo>
                  <a:lnTo>
                    <a:pt x="97157" y="12700"/>
                  </a:lnTo>
                  <a:lnTo>
                    <a:pt x="67286" y="18567"/>
                  </a:lnTo>
                  <a:lnTo>
                    <a:pt x="64566" y="18567"/>
                  </a:lnTo>
                  <a:lnTo>
                    <a:pt x="62179" y="19570"/>
                  </a:lnTo>
                  <a:lnTo>
                    <a:pt x="63110" y="19570"/>
                  </a:lnTo>
                  <a:lnTo>
                    <a:pt x="38480" y="36537"/>
                  </a:lnTo>
                  <a:lnTo>
                    <a:pt x="37668" y="36537"/>
                  </a:lnTo>
                  <a:lnTo>
                    <a:pt x="35991" y="38252"/>
                  </a:lnTo>
                  <a:lnTo>
                    <a:pt x="36525" y="38252"/>
                  </a:lnTo>
                  <a:lnTo>
                    <a:pt x="20133" y="62839"/>
                  </a:lnTo>
                  <a:lnTo>
                    <a:pt x="19557" y="62839"/>
                  </a:lnTo>
                  <a:lnTo>
                    <a:pt x="18618" y="65112"/>
                  </a:lnTo>
                  <a:lnTo>
                    <a:pt x="19103" y="65112"/>
                  </a:lnTo>
                  <a:lnTo>
                    <a:pt x="12821" y="96519"/>
                  </a:lnTo>
                  <a:lnTo>
                    <a:pt x="12572" y="97764"/>
                  </a:lnTo>
                  <a:lnTo>
                    <a:pt x="12700" y="97764"/>
                  </a:lnTo>
                  <a:lnTo>
                    <a:pt x="12700" y="455320"/>
                  </a:lnTo>
                  <a:lnTo>
                    <a:pt x="12572" y="455320"/>
                  </a:lnTo>
                  <a:lnTo>
                    <a:pt x="12700" y="456564"/>
                  </a:lnTo>
                  <a:lnTo>
                    <a:pt x="19103" y="487972"/>
                  </a:lnTo>
                  <a:lnTo>
                    <a:pt x="18618" y="487972"/>
                  </a:lnTo>
                  <a:lnTo>
                    <a:pt x="19557" y="490245"/>
                  </a:lnTo>
                  <a:lnTo>
                    <a:pt x="20133" y="490245"/>
                  </a:lnTo>
                  <a:lnTo>
                    <a:pt x="36491" y="514781"/>
                  </a:lnTo>
                  <a:lnTo>
                    <a:pt x="35902" y="514781"/>
                  </a:lnTo>
                  <a:lnTo>
                    <a:pt x="37668" y="516547"/>
                  </a:lnTo>
                  <a:lnTo>
                    <a:pt x="38550" y="516547"/>
                  </a:lnTo>
                  <a:lnTo>
                    <a:pt x="63049" y="532879"/>
                  </a:lnTo>
                  <a:lnTo>
                    <a:pt x="62179" y="532879"/>
                  </a:lnTo>
                  <a:lnTo>
                    <a:pt x="64477" y="533831"/>
                  </a:lnTo>
                  <a:lnTo>
                    <a:pt x="67028" y="533831"/>
                  </a:lnTo>
                  <a:lnTo>
                    <a:pt x="97157" y="539750"/>
                  </a:lnTo>
                  <a:lnTo>
                    <a:pt x="96519" y="539750"/>
                  </a:lnTo>
                  <a:lnTo>
                    <a:pt x="97739" y="539864"/>
                  </a:lnTo>
                  <a:lnTo>
                    <a:pt x="501808" y="539864"/>
                  </a:lnTo>
                  <a:lnTo>
                    <a:pt x="493953" y="545096"/>
                  </a:lnTo>
                  <a:lnTo>
                    <a:pt x="456552" y="552450"/>
                  </a:lnTo>
                  <a:close/>
                </a:path>
                <a:path w="552450" h="552450">
                  <a:moveTo>
                    <a:pt x="97157" y="12700"/>
                  </a:moveTo>
                  <a:lnTo>
                    <a:pt x="96519" y="12700"/>
                  </a:lnTo>
                  <a:lnTo>
                    <a:pt x="97739" y="12585"/>
                  </a:lnTo>
                  <a:lnTo>
                    <a:pt x="97157" y="12700"/>
                  </a:lnTo>
                  <a:close/>
                </a:path>
                <a:path w="552450" h="552450">
                  <a:moveTo>
                    <a:pt x="455292" y="12700"/>
                  </a:moveTo>
                  <a:lnTo>
                    <a:pt x="97157" y="12700"/>
                  </a:lnTo>
                  <a:lnTo>
                    <a:pt x="97739" y="12585"/>
                  </a:lnTo>
                  <a:lnTo>
                    <a:pt x="454710" y="12585"/>
                  </a:lnTo>
                  <a:lnTo>
                    <a:pt x="455292" y="12700"/>
                  </a:lnTo>
                  <a:close/>
                </a:path>
                <a:path w="552450" h="552450">
                  <a:moveTo>
                    <a:pt x="488968" y="19314"/>
                  </a:moveTo>
                  <a:lnTo>
                    <a:pt x="454710" y="12585"/>
                  </a:lnTo>
                  <a:lnTo>
                    <a:pt x="455929" y="12700"/>
                  </a:lnTo>
                  <a:lnTo>
                    <a:pt x="501764" y="12700"/>
                  </a:lnTo>
                  <a:lnTo>
                    <a:pt x="510279" y="18567"/>
                  </a:lnTo>
                  <a:lnTo>
                    <a:pt x="487883" y="18567"/>
                  </a:lnTo>
                  <a:lnTo>
                    <a:pt x="488968" y="19314"/>
                  </a:lnTo>
                  <a:close/>
                </a:path>
                <a:path w="552450" h="552450">
                  <a:moveTo>
                    <a:pt x="501764" y="12700"/>
                  </a:moveTo>
                  <a:lnTo>
                    <a:pt x="455929" y="12700"/>
                  </a:lnTo>
                  <a:lnTo>
                    <a:pt x="454710" y="12585"/>
                  </a:lnTo>
                  <a:lnTo>
                    <a:pt x="501598" y="12585"/>
                  </a:lnTo>
                  <a:lnTo>
                    <a:pt x="501764" y="12700"/>
                  </a:lnTo>
                  <a:close/>
                </a:path>
                <a:path w="552450" h="552450">
                  <a:moveTo>
                    <a:pt x="62179" y="19570"/>
                  </a:moveTo>
                  <a:lnTo>
                    <a:pt x="64566" y="18567"/>
                  </a:lnTo>
                  <a:lnTo>
                    <a:pt x="63481" y="19314"/>
                  </a:lnTo>
                  <a:lnTo>
                    <a:pt x="62179" y="19570"/>
                  </a:lnTo>
                  <a:close/>
                </a:path>
                <a:path w="552450" h="552450">
                  <a:moveTo>
                    <a:pt x="63481" y="19314"/>
                  </a:moveTo>
                  <a:lnTo>
                    <a:pt x="64566" y="18567"/>
                  </a:lnTo>
                  <a:lnTo>
                    <a:pt x="67286" y="18567"/>
                  </a:lnTo>
                  <a:lnTo>
                    <a:pt x="63481" y="19314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8968" y="19314"/>
                  </a:lnTo>
                  <a:lnTo>
                    <a:pt x="487883" y="18567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1735" y="19570"/>
                  </a:moveTo>
                  <a:lnTo>
                    <a:pt x="490270" y="19570"/>
                  </a:lnTo>
                  <a:lnTo>
                    <a:pt x="487883" y="18567"/>
                  </a:lnTo>
                  <a:lnTo>
                    <a:pt x="510279" y="18567"/>
                  </a:lnTo>
                  <a:lnTo>
                    <a:pt x="511735" y="19570"/>
                  </a:lnTo>
                  <a:close/>
                </a:path>
                <a:path w="552450" h="552450">
                  <a:moveTo>
                    <a:pt x="63110" y="19570"/>
                  </a:moveTo>
                  <a:lnTo>
                    <a:pt x="62179" y="19570"/>
                  </a:lnTo>
                  <a:lnTo>
                    <a:pt x="63481" y="19314"/>
                  </a:lnTo>
                  <a:lnTo>
                    <a:pt x="63110" y="19570"/>
                  </a:lnTo>
                  <a:close/>
                </a:path>
                <a:path w="552450" h="552450">
                  <a:moveTo>
                    <a:pt x="515471" y="37572"/>
                  </a:moveTo>
                  <a:lnTo>
                    <a:pt x="488968" y="19314"/>
                  </a:lnTo>
                  <a:lnTo>
                    <a:pt x="490270" y="19570"/>
                  </a:lnTo>
                  <a:lnTo>
                    <a:pt x="511735" y="19570"/>
                  </a:lnTo>
                  <a:lnTo>
                    <a:pt x="524675" y="28486"/>
                  </a:lnTo>
                  <a:lnTo>
                    <a:pt x="530042" y="36537"/>
                  </a:lnTo>
                  <a:lnTo>
                    <a:pt x="514781" y="36537"/>
                  </a:lnTo>
                  <a:lnTo>
                    <a:pt x="515471" y="37572"/>
                  </a:lnTo>
                  <a:close/>
                </a:path>
                <a:path w="552450" h="552450">
                  <a:moveTo>
                    <a:pt x="35991" y="38252"/>
                  </a:moveTo>
                  <a:lnTo>
                    <a:pt x="37668" y="36537"/>
                  </a:lnTo>
                  <a:lnTo>
                    <a:pt x="36978" y="37572"/>
                  </a:lnTo>
                  <a:lnTo>
                    <a:pt x="35991" y="38252"/>
                  </a:lnTo>
                  <a:close/>
                </a:path>
                <a:path w="552450" h="552450">
                  <a:moveTo>
                    <a:pt x="36978" y="37572"/>
                  </a:moveTo>
                  <a:lnTo>
                    <a:pt x="37668" y="36537"/>
                  </a:lnTo>
                  <a:lnTo>
                    <a:pt x="38480" y="36537"/>
                  </a:lnTo>
                  <a:lnTo>
                    <a:pt x="36978" y="37572"/>
                  </a:lnTo>
                  <a:close/>
                </a:path>
                <a:path w="552450" h="552450">
                  <a:moveTo>
                    <a:pt x="516458" y="38252"/>
                  </a:moveTo>
                  <a:lnTo>
                    <a:pt x="515471" y="37572"/>
                  </a:lnTo>
                  <a:lnTo>
                    <a:pt x="514781" y="36537"/>
                  </a:lnTo>
                  <a:lnTo>
                    <a:pt x="516458" y="38252"/>
                  </a:lnTo>
                  <a:close/>
                </a:path>
                <a:path w="552450" h="552450">
                  <a:moveTo>
                    <a:pt x="531185" y="38252"/>
                  </a:moveTo>
                  <a:lnTo>
                    <a:pt x="516458" y="38252"/>
                  </a:lnTo>
                  <a:lnTo>
                    <a:pt x="514781" y="36537"/>
                  </a:lnTo>
                  <a:lnTo>
                    <a:pt x="530042" y="36537"/>
                  </a:lnTo>
                  <a:lnTo>
                    <a:pt x="531185" y="38252"/>
                  </a:lnTo>
                  <a:close/>
                </a:path>
                <a:path w="552450" h="552450">
                  <a:moveTo>
                    <a:pt x="36525" y="38252"/>
                  </a:moveTo>
                  <a:lnTo>
                    <a:pt x="35991" y="38252"/>
                  </a:lnTo>
                  <a:lnTo>
                    <a:pt x="36978" y="37572"/>
                  </a:lnTo>
                  <a:lnTo>
                    <a:pt x="36525" y="38252"/>
                  </a:lnTo>
                  <a:close/>
                </a:path>
                <a:path w="552450" h="552450">
                  <a:moveTo>
                    <a:pt x="533138" y="64073"/>
                  </a:moveTo>
                  <a:lnTo>
                    <a:pt x="515471" y="37572"/>
                  </a:lnTo>
                  <a:lnTo>
                    <a:pt x="516458" y="38252"/>
                  </a:lnTo>
                  <a:lnTo>
                    <a:pt x="531185" y="38252"/>
                  </a:lnTo>
                  <a:lnTo>
                    <a:pt x="545096" y="59118"/>
                  </a:lnTo>
                  <a:lnTo>
                    <a:pt x="545840" y="62839"/>
                  </a:lnTo>
                  <a:lnTo>
                    <a:pt x="532891" y="62839"/>
                  </a:lnTo>
                  <a:lnTo>
                    <a:pt x="533138" y="64073"/>
                  </a:lnTo>
                  <a:close/>
                </a:path>
                <a:path w="552450" h="552450">
                  <a:moveTo>
                    <a:pt x="18618" y="65112"/>
                  </a:moveTo>
                  <a:lnTo>
                    <a:pt x="19557" y="62839"/>
                  </a:lnTo>
                  <a:lnTo>
                    <a:pt x="19311" y="64073"/>
                  </a:lnTo>
                  <a:lnTo>
                    <a:pt x="18618" y="65112"/>
                  </a:lnTo>
                  <a:close/>
                </a:path>
                <a:path w="552450" h="552450">
                  <a:moveTo>
                    <a:pt x="19311" y="64073"/>
                  </a:moveTo>
                  <a:lnTo>
                    <a:pt x="19557" y="62839"/>
                  </a:lnTo>
                  <a:lnTo>
                    <a:pt x="20133" y="62839"/>
                  </a:lnTo>
                  <a:lnTo>
                    <a:pt x="19311" y="64073"/>
                  </a:lnTo>
                  <a:close/>
                </a:path>
                <a:path w="552450" h="552450">
                  <a:moveTo>
                    <a:pt x="533831" y="65112"/>
                  </a:moveTo>
                  <a:lnTo>
                    <a:pt x="533138" y="64073"/>
                  </a:lnTo>
                  <a:lnTo>
                    <a:pt x="532891" y="62839"/>
                  </a:lnTo>
                  <a:lnTo>
                    <a:pt x="533831" y="65112"/>
                  </a:lnTo>
                  <a:close/>
                </a:path>
                <a:path w="552450" h="552450">
                  <a:moveTo>
                    <a:pt x="546295" y="65112"/>
                  </a:moveTo>
                  <a:lnTo>
                    <a:pt x="533831" y="65112"/>
                  </a:lnTo>
                  <a:lnTo>
                    <a:pt x="532891" y="62839"/>
                  </a:lnTo>
                  <a:lnTo>
                    <a:pt x="545840" y="62839"/>
                  </a:lnTo>
                  <a:lnTo>
                    <a:pt x="546295" y="65112"/>
                  </a:lnTo>
                  <a:close/>
                </a:path>
                <a:path w="552450" h="552450">
                  <a:moveTo>
                    <a:pt x="19103" y="65112"/>
                  </a:moveTo>
                  <a:lnTo>
                    <a:pt x="18618" y="65112"/>
                  </a:lnTo>
                  <a:lnTo>
                    <a:pt x="19311" y="64073"/>
                  </a:lnTo>
                  <a:lnTo>
                    <a:pt x="19103" y="65112"/>
                  </a:lnTo>
                  <a:close/>
                </a:path>
                <a:path w="552450" h="552450">
                  <a:moveTo>
                    <a:pt x="552450" y="97764"/>
                  </a:moveTo>
                  <a:lnTo>
                    <a:pt x="539876" y="97764"/>
                  </a:lnTo>
                  <a:lnTo>
                    <a:pt x="539750" y="96519"/>
                  </a:lnTo>
                  <a:lnTo>
                    <a:pt x="533138" y="64073"/>
                  </a:lnTo>
                  <a:lnTo>
                    <a:pt x="533831" y="65112"/>
                  </a:lnTo>
                  <a:lnTo>
                    <a:pt x="546295" y="65112"/>
                  </a:lnTo>
                  <a:lnTo>
                    <a:pt x="552450" y="95884"/>
                  </a:lnTo>
                  <a:lnTo>
                    <a:pt x="552450" y="97764"/>
                  </a:lnTo>
                  <a:close/>
                </a:path>
                <a:path w="552450" h="552450">
                  <a:moveTo>
                    <a:pt x="12572" y="97764"/>
                  </a:moveTo>
                  <a:lnTo>
                    <a:pt x="12700" y="96519"/>
                  </a:lnTo>
                  <a:lnTo>
                    <a:pt x="12700" y="97129"/>
                  </a:lnTo>
                  <a:lnTo>
                    <a:pt x="12572" y="97764"/>
                  </a:lnTo>
                  <a:close/>
                </a:path>
                <a:path w="552450" h="552450">
                  <a:moveTo>
                    <a:pt x="12700" y="97129"/>
                  </a:moveTo>
                  <a:lnTo>
                    <a:pt x="12700" y="96519"/>
                  </a:lnTo>
                  <a:lnTo>
                    <a:pt x="12700" y="97129"/>
                  </a:lnTo>
                  <a:close/>
                </a:path>
                <a:path w="552450" h="552450">
                  <a:moveTo>
                    <a:pt x="539750" y="97129"/>
                  </a:moveTo>
                  <a:lnTo>
                    <a:pt x="539628" y="96519"/>
                  </a:lnTo>
                  <a:lnTo>
                    <a:pt x="539750" y="97129"/>
                  </a:lnTo>
                  <a:close/>
                </a:path>
                <a:path w="552450" h="552450">
                  <a:moveTo>
                    <a:pt x="12700" y="97764"/>
                  </a:moveTo>
                  <a:lnTo>
                    <a:pt x="12572" y="97764"/>
                  </a:lnTo>
                  <a:lnTo>
                    <a:pt x="12700" y="97129"/>
                  </a:lnTo>
                  <a:lnTo>
                    <a:pt x="12700" y="97764"/>
                  </a:lnTo>
                  <a:close/>
                </a:path>
                <a:path w="552450" h="552450">
                  <a:moveTo>
                    <a:pt x="552450" y="456564"/>
                  </a:moveTo>
                  <a:lnTo>
                    <a:pt x="539750" y="456564"/>
                  </a:lnTo>
                  <a:lnTo>
                    <a:pt x="539876" y="455320"/>
                  </a:lnTo>
                  <a:lnTo>
                    <a:pt x="539750" y="97129"/>
                  </a:lnTo>
                  <a:lnTo>
                    <a:pt x="539876" y="97764"/>
                  </a:lnTo>
                  <a:lnTo>
                    <a:pt x="552450" y="97764"/>
                  </a:lnTo>
                  <a:lnTo>
                    <a:pt x="552450" y="456564"/>
                  </a:lnTo>
                  <a:close/>
                </a:path>
                <a:path w="552450" h="552450">
                  <a:moveTo>
                    <a:pt x="12700" y="456564"/>
                  </a:moveTo>
                  <a:lnTo>
                    <a:pt x="12572" y="455320"/>
                  </a:lnTo>
                  <a:lnTo>
                    <a:pt x="12699" y="455955"/>
                  </a:lnTo>
                  <a:lnTo>
                    <a:pt x="12700" y="456564"/>
                  </a:lnTo>
                  <a:close/>
                </a:path>
                <a:path w="552450" h="552450">
                  <a:moveTo>
                    <a:pt x="12700" y="455955"/>
                  </a:moveTo>
                  <a:lnTo>
                    <a:pt x="12572" y="455320"/>
                  </a:lnTo>
                  <a:lnTo>
                    <a:pt x="12700" y="455320"/>
                  </a:lnTo>
                  <a:lnTo>
                    <a:pt x="12700" y="455955"/>
                  </a:lnTo>
                  <a:close/>
                </a:path>
                <a:path w="552450" h="552450">
                  <a:moveTo>
                    <a:pt x="539750" y="455955"/>
                  </a:moveTo>
                  <a:lnTo>
                    <a:pt x="539750" y="455320"/>
                  </a:lnTo>
                  <a:lnTo>
                    <a:pt x="539750" y="455955"/>
                  </a:lnTo>
                  <a:close/>
                </a:path>
                <a:path w="552450" h="552450">
                  <a:moveTo>
                    <a:pt x="12821" y="456564"/>
                  </a:moveTo>
                  <a:lnTo>
                    <a:pt x="12700" y="455955"/>
                  </a:lnTo>
                  <a:lnTo>
                    <a:pt x="12821" y="456564"/>
                  </a:lnTo>
                  <a:close/>
                </a:path>
                <a:path w="552450" h="552450">
                  <a:moveTo>
                    <a:pt x="533138" y="489011"/>
                  </a:moveTo>
                  <a:lnTo>
                    <a:pt x="539750" y="455955"/>
                  </a:lnTo>
                  <a:lnTo>
                    <a:pt x="539750" y="456564"/>
                  </a:lnTo>
                  <a:lnTo>
                    <a:pt x="552450" y="456564"/>
                  </a:lnTo>
                  <a:lnTo>
                    <a:pt x="552450" y="457200"/>
                  </a:lnTo>
                  <a:lnTo>
                    <a:pt x="546295" y="487972"/>
                  </a:lnTo>
                  <a:lnTo>
                    <a:pt x="533831" y="487972"/>
                  </a:lnTo>
                  <a:lnTo>
                    <a:pt x="533138" y="489011"/>
                  </a:lnTo>
                  <a:close/>
                </a:path>
                <a:path w="552450" h="552450">
                  <a:moveTo>
                    <a:pt x="19557" y="490245"/>
                  </a:moveTo>
                  <a:lnTo>
                    <a:pt x="18618" y="487972"/>
                  </a:lnTo>
                  <a:lnTo>
                    <a:pt x="19311" y="489011"/>
                  </a:lnTo>
                  <a:lnTo>
                    <a:pt x="19557" y="490245"/>
                  </a:lnTo>
                  <a:close/>
                </a:path>
                <a:path w="552450" h="552450">
                  <a:moveTo>
                    <a:pt x="19311" y="489011"/>
                  </a:moveTo>
                  <a:lnTo>
                    <a:pt x="18618" y="487972"/>
                  </a:lnTo>
                  <a:lnTo>
                    <a:pt x="19103" y="487972"/>
                  </a:lnTo>
                  <a:lnTo>
                    <a:pt x="19311" y="489011"/>
                  </a:lnTo>
                  <a:close/>
                </a:path>
                <a:path w="552450" h="552450">
                  <a:moveTo>
                    <a:pt x="532891" y="490245"/>
                  </a:moveTo>
                  <a:lnTo>
                    <a:pt x="533138" y="489011"/>
                  </a:lnTo>
                  <a:lnTo>
                    <a:pt x="533831" y="487972"/>
                  </a:lnTo>
                  <a:lnTo>
                    <a:pt x="532891" y="490245"/>
                  </a:lnTo>
                  <a:close/>
                </a:path>
                <a:path w="552450" h="552450">
                  <a:moveTo>
                    <a:pt x="545840" y="490245"/>
                  </a:moveTo>
                  <a:lnTo>
                    <a:pt x="532891" y="490245"/>
                  </a:lnTo>
                  <a:lnTo>
                    <a:pt x="533831" y="487972"/>
                  </a:lnTo>
                  <a:lnTo>
                    <a:pt x="546295" y="487972"/>
                  </a:lnTo>
                  <a:lnTo>
                    <a:pt x="545840" y="490245"/>
                  </a:lnTo>
                  <a:close/>
                </a:path>
                <a:path w="552450" h="552450">
                  <a:moveTo>
                    <a:pt x="20133" y="490245"/>
                  </a:moveTo>
                  <a:lnTo>
                    <a:pt x="19557" y="490245"/>
                  </a:lnTo>
                  <a:lnTo>
                    <a:pt x="19311" y="489011"/>
                  </a:lnTo>
                  <a:lnTo>
                    <a:pt x="20133" y="490245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38" y="489011"/>
                  </a:lnTo>
                  <a:lnTo>
                    <a:pt x="532891" y="490245"/>
                  </a:lnTo>
                  <a:lnTo>
                    <a:pt x="545840" y="490245"/>
                  </a:lnTo>
                  <a:lnTo>
                    <a:pt x="545096" y="493966"/>
                  </a:lnTo>
                  <a:lnTo>
                    <a:pt x="531225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902" y="514781"/>
                  </a:lnTo>
                  <a:lnTo>
                    <a:pt x="36962" y="515487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62" y="515487"/>
                  </a:moveTo>
                  <a:lnTo>
                    <a:pt x="35902" y="514781"/>
                  </a:lnTo>
                  <a:lnTo>
                    <a:pt x="36491" y="514781"/>
                  </a:lnTo>
                  <a:lnTo>
                    <a:pt x="36962" y="515487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9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5" y="514781"/>
                  </a:lnTo>
                  <a:lnTo>
                    <a:pt x="530049" y="516547"/>
                  </a:lnTo>
                  <a:close/>
                </a:path>
                <a:path w="552450" h="552450">
                  <a:moveTo>
                    <a:pt x="38550" y="516547"/>
                  </a:moveTo>
                  <a:lnTo>
                    <a:pt x="37668" y="516547"/>
                  </a:lnTo>
                  <a:lnTo>
                    <a:pt x="36962" y="515487"/>
                  </a:lnTo>
                  <a:lnTo>
                    <a:pt x="38550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9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70" y="532879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64477" y="533831"/>
                  </a:moveTo>
                  <a:lnTo>
                    <a:pt x="62179" y="532879"/>
                  </a:lnTo>
                  <a:lnTo>
                    <a:pt x="63412" y="533121"/>
                  </a:lnTo>
                  <a:lnTo>
                    <a:pt x="64477" y="533831"/>
                  </a:lnTo>
                  <a:close/>
                </a:path>
                <a:path w="552450" h="552450">
                  <a:moveTo>
                    <a:pt x="63412" y="533121"/>
                  </a:moveTo>
                  <a:lnTo>
                    <a:pt x="62179" y="532879"/>
                  </a:lnTo>
                  <a:lnTo>
                    <a:pt x="63049" y="532879"/>
                  </a:lnTo>
                  <a:lnTo>
                    <a:pt x="63412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7028" y="533831"/>
                  </a:moveTo>
                  <a:lnTo>
                    <a:pt x="64477" y="533831"/>
                  </a:lnTo>
                  <a:lnTo>
                    <a:pt x="63412" y="533121"/>
                  </a:lnTo>
                  <a:lnTo>
                    <a:pt x="67028" y="533831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50"/>
                  </a:lnTo>
                  <a:lnTo>
                    <a:pt x="455929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97739" y="539864"/>
                  </a:moveTo>
                  <a:lnTo>
                    <a:pt x="96519" y="539750"/>
                  </a:lnTo>
                  <a:lnTo>
                    <a:pt x="97157" y="539750"/>
                  </a:lnTo>
                  <a:lnTo>
                    <a:pt x="97739" y="53986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97739" y="539864"/>
                  </a:lnTo>
                  <a:lnTo>
                    <a:pt x="97157" y="539750"/>
                  </a:lnTo>
                  <a:lnTo>
                    <a:pt x="455292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29" y="539750"/>
                  </a:lnTo>
                  <a:lnTo>
                    <a:pt x="501980" y="539750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31848" y="3544841"/>
              <a:ext cx="461772" cy="40384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774825" y="3448050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50"/>
                  </a:moveTo>
                  <a:lnTo>
                    <a:pt x="95897" y="552450"/>
                  </a:lnTo>
                  <a:lnTo>
                    <a:pt x="58496" y="545096"/>
                  </a:lnTo>
                  <a:lnTo>
                    <a:pt x="27800" y="524649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00" y="27800"/>
                  </a:lnTo>
                  <a:lnTo>
                    <a:pt x="58496" y="7353"/>
                  </a:lnTo>
                  <a:lnTo>
                    <a:pt x="95897" y="0"/>
                  </a:lnTo>
                  <a:lnTo>
                    <a:pt x="456552" y="0"/>
                  </a:lnTo>
                  <a:lnTo>
                    <a:pt x="493953" y="7353"/>
                  </a:lnTo>
                  <a:lnTo>
                    <a:pt x="501808" y="12585"/>
                  </a:lnTo>
                  <a:lnTo>
                    <a:pt x="97739" y="12585"/>
                  </a:lnTo>
                  <a:lnTo>
                    <a:pt x="96519" y="12700"/>
                  </a:lnTo>
                  <a:lnTo>
                    <a:pt x="97157" y="12700"/>
                  </a:lnTo>
                  <a:lnTo>
                    <a:pt x="67028" y="18618"/>
                  </a:lnTo>
                  <a:lnTo>
                    <a:pt x="64477" y="18618"/>
                  </a:lnTo>
                  <a:lnTo>
                    <a:pt x="62179" y="19570"/>
                  </a:lnTo>
                  <a:lnTo>
                    <a:pt x="63049" y="19570"/>
                  </a:lnTo>
                  <a:lnTo>
                    <a:pt x="38550" y="35902"/>
                  </a:lnTo>
                  <a:lnTo>
                    <a:pt x="37668" y="35902"/>
                  </a:lnTo>
                  <a:lnTo>
                    <a:pt x="35902" y="37668"/>
                  </a:lnTo>
                  <a:lnTo>
                    <a:pt x="36491" y="37668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20"/>
                  </a:lnTo>
                  <a:lnTo>
                    <a:pt x="12585" y="454710"/>
                  </a:lnTo>
                  <a:lnTo>
                    <a:pt x="12700" y="455929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91" y="514781"/>
                  </a:lnTo>
                  <a:lnTo>
                    <a:pt x="35902" y="514781"/>
                  </a:lnTo>
                  <a:lnTo>
                    <a:pt x="37668" y="516547"/>
                  </a:lnTo>
                  <a:lnTo>
                    <a:pt x="38550" y="516547"/>
                  </a:lnTo>
                  <a:lnTo>
                    <a:pt x="63049" y="532879"/>
                  </a:lnTo>
                  <a:lnTo>
                    <a:pt x="62179" y="532879"/>
                  </a:lnTo>
                  <a:lnTo>
                    <a:pt x="64477" y="533831"/>
                  </a:lnTo>
                  <a:lnTo>
                    <a:pt x="67028" y="533831"/>
                  </a:lnTo>
                  <a:lnTo>
                    <a:pt x="97157" y="539750"/>
                  </a:lnTo>
                  <a:lnTo>
                    <a:pt x="96519" y="539750"/>
                  </a:lnTo>
                  <a:lnTo>
                    <a:pt x="97739" y="539864"/>
                  </a:lnTo>
                  <a:lnTo>
                    <a:pt x="501808" y="539864"/>
                  </a:lnTo>
                  <a:lnTo>
                    <a:pt x="493953" y="545096"/>
                  </a:lnTo>
                  <a:lnTo>
                    <a:pt x="456552" y="552450"/>
                  </a:lnTo>
                  <a:close/>
                </a:path>
                <a:path w="552450" h="552450">
                  <a:moveTo>
                    <a:pt x="97157" y="12700"/>
                  </a:moveTo>
                  <a:lnTo>
                    <a:pt x="96519" y="12700"/>
                  </a:lnTo>
                  <a:lnTo>
                    <a:pt x="97739" y="12585"/>
                  </a:lnTo>
                  <a:lnTo>
                    <a:pt x="97157" y="12700"/>
                  </a:lnTo>
                  <a:close/>
                </a:path>
                <a:path w="552450" h="552450">
                  <a:moveTo>
                    <a:pt x="455292" y="12700"/>
                  </a:moveTo>
                  <a:lnTo>
                    <a:pt x="97157" y="12700"/>
                  </a:lnTo>
                  <a:lnTo>
                    <a:pt x="97739" y="12585"/>
                  </a:lnTo>
                  <a:lnTo>
                    <a:pt x="454710" y="12585"/>
                  </a:lnTo>
                  <a:lnTo>
                    <a:pt x="455292" y="12700"/>
                  </a:lnTo>
                  <a:close/>
                </a:path>
                <a:path w="552450" h="552450">
                  <a:moveTo>
                    <a:pt x="489037" y="19328"/>
                  </a:moveTo>
                  <a:lnTo>
                    <a:pt x="454710" y="12585"/>
                  </a:lnTo>
                  <a:lnTo>
                    <a:pt x="455930" y="12700"/>
                  </a:lnTo>
                  <a:lnTo>
                    <a:pt x="501980" y="12700"/>
                  </a:lnTo>
                  <a:lnTo>
                    <a:pt x="510865" y="18618"/>
                  </a:lnTo>
                  <a:lnTo>
                    <a:pt x="487972" y="18618"/>
                  </a:lnTo>
                  <a:lnTo>
                    <a:pt x="489037" y="19328"/>
                  </a:lnTo>
                  <a:close/>
                </a:path>
                <a:path w="552450" h="552450">
                  <a:moveTo>
                    <a:pt x="501980" y="12700"/>
                  </a:moveTo>
                  <a:lnTo>
                    <a:pt x="455930" y="12700"/>
                  </a:lnTo>
                  <a:lnTo>
                    <a:pt x="454710" y="12585"/>
                  </a:lnTo>
                  <a:lnTo>
                    <a:pt x="501808" y="12585"/>
                  </a:lnTo>
                  <a:lnTo>
                    <a:pt x="501980" y="12700"/>
                  </a:lnTo>
                  <a:close/>
                </a:path>
                <a:path w="552450" h="552450">
                  <a:moveTo>
                    <a:pt x="62179" y="19570"/>
                  </a:moveTo>
                  <a:lnTo>
                    <a:pt x="64477" y="18618"/>
                  </a:lnTo>
                  <a:lnTo>
                    <a:pt x="63412" y="19328"/>
                  </a:lnTo>
                  <a:lnTo>
                    <a:pt x="62179" y="19570"/>
                  </a:lnTo>
                  <a:close/>
                </a:path>
                <a:path w="552450" h="552450">
                  <a:moveTo>
                    <a:pt x="63412" y="19328"/>
                  </a:moveTo>
                  <a:lnTo>
                    <a:pt x="64477" y="18618"/>
                  </a:lnTo>
                  <a:lnTo>
                    <a:pt x="67028" y="18618"/>
                  </a:lnTo>
                  <a:lnTo>
                    <a:pt x="63412" y="19328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9037" y="19328"/>
                  </a:lnTo>
                  <a:lnTo>
                    <a:pt x="487972" y="18618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2295" y="19570"/>
                  </a:moveTo>
                  <a:lnTo>
                    <a:pt x="490270" y="19570"/>
                  </a:lnTo>
                  <a:lnTo>
                    <a:pt x="487972" y="18618"/>
                  </a:lnTo>
                  <a:lnTo>
                    <a:pt x="510865" y="18618"/>
                  </a:lnTo>
                  <a:lnTo>
                    <a:pt x="512295" y="19570"/>
                  </a:lnTo>
                  <a:close/>
                </a:path>
                <a:path w="552450" h="552450">
                  <a:moveTo>
                    <a:pt x="63049" y="19570"/>
                  </a:moveTo>
                  <a:lnTo>
                    <a:pt x="62179" y="19570"/>
                  </a:lnTo>
                  <a:lnTo>
                    <a:pt x="63412" y="19328"/>
                  </a:lnTo>
                  <a:lnTo>
                    <a:pt x="63049" y="19570"/>
                  </a:lnTo>
                  <a:close/>
                </a:path>
                <a:path w="552450" h="552450">
                  <a:moveTo>
                    <a:pt x="515487" y="36962"/>
                  </a:moveTo>
                  <a:lnTo>
                    <a:pt x="489037" y="19328"/>
                  </a:lnTo>
                  <a:lnTo>
                    <a:pt x="490270" y="19570"/>
                  </a:lnTo>
                  <a:lnTo>
                    <a:pt x="512295" y="19570"/>
                  </a:lnTo>
                  <a:lnTo>
                    <a:pt x="524649" y="27800"/>
                  </a:lnTo>
                  <a:lnTo>
                    <a:pt x="530046" y="35902"/>
                  </a:lnTo>
                  <a:lnTo>
                    <a:pt x="514781" y="35902"/>
                  </a:lnTo>
                  <a:lnTo>
                    <a:pt x="515487" y="36962"/>
                  </a:lnTo>
                  <a:close/>
                </a:path>
                <a:path w="552450" h="552450">
                  <a:moveTo>
                    <a:pt x="35902" y="37668"/>
                  </a:moveTo>
                  <a:lnTo>
                    <a:pt x="37668" y="35902"/>
                  </a:lnTo>
                  <a:lnTo>
                    <a:pt x="36962" y="36962"/>
                  </a:lnTo>
                  <a:lnTo>
                    <a:pt x="35902" y="37668"/>
                  </a:lnTo>
                  <a:close/>
                </a:path>
                <a:path w="552450" h="552450">
                  <a:moveTo>
                    <a:pt x="36962" y="36962"/>
                  </a:moveTo>
                  <a:lnTo>
                    <a:pt x="37668" y="35902"/>
                  </a:lnTo>
                  <a:lnTo>
                    <a:pt x="38550" y="35902"/>
                  </a:lnTo>
                  <a:lnTo>
                    <a:pt x="36962" y="36962"/>
                  </a:lnTo>
                  <a:close/>
                </a:path>
                <a:path w="552450" h="552450">
                  <a:moveTo>
                    <a:pt x="516547" y="37668"/>
                  </a:moveTo>
                  <a:lnTo>
                    <a:pt x="515487" y="36962"/>
                  </a:lnTo>
                  <a:lnTo>
                    <a:pt x="514781" y="35902"/>
                  </a:lnTo>
                  <a:lnTo>
                    <a:pt x="516547" y="37668"/>
                  </a:lnTo>
                  <a:close/>
                </a:path>
                <a:path w="552450" h="552450">
                  <a:moveTo>
                    <a:pt x="531222" y="37668"/>
                  </a:moveTo>
                  <a:lnTo>
                    <a:pt x="516547" y="37668"/>
                  </a:lnTo>
                  <a:lnTo>
                    <a:pt x="514781" y="35902"/>
                  </a:lnTo>
                  <a:lnTo>
                    <a:pt x="530046" y="35902"/>
                  </a:lnTo>
                  <a:lnTo>
                    <a:pt x="531222" y="37668"/>
                  </a:lnTo>
                  <a:close/>
                </a:path>
                <a:path w="552450" h="552450">
                  <a:moveTo>
                    <a:pt x="36491" y="37668"/>
                  </a:moveTo>
                  <a:lnTo>
                    <a:pt x="35902" y="37668"/>
                  </a:lnTo>
                  <a:lnTo>
                    <a:pt x="36962" y="36962"/>
                  </a:lnTo>
                  <a:lnTo>
                    <a:pt x="36491" y="37668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487" y="36962"/>
                  </a:lnTo>
                  <a:lnTo>
                    <a:pt x="516547" y="37668"/>
                  </a:lnTo>
                  <a:lnTo>
                    <a:pt x="531222" y="37668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20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20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20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29"/>
                  </a:moveTo>
                  <a:lnTo>
                    <a:pt x="539750" y="455929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29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29"/>
                  </a:moveTo>
                  <a:lnTo>
                    <a:pt x="12700" y="455292"/>
                  </a:lnTo>
                  <a:lnTo>
                    <a:pt x="12825" y="455929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29"/>
                  </a:lnTo>
                  <a:lnTo>
                    <a:pt x="552450" y="455929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22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902" y="514781"/>
                  </a:lnTo>
                  <a:lnTo>
                    <a:pt x="36962" y="515487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62" y="515487"/>
                  </a:moveTo>
                  <a:lnTo>
                    <a:pt x="35902" y="514781"/>
                  </a:lnTo>
                  <a:lnTo>
                    <a:pt x="36491" y="514781"/>
                  </a:lnTo>
                  <a:lnTo>
                    <a:pt x="36962" y="515487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6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2" y="514781"/>
                  </a:lnTo>
                  <a:lnTo>
                    <a:pt x="530046" y="516547"/>
                  </a:lnTo>
                  <a:close/>
                </a:path>
                <a:path w="552450" h="552450">
                  <a:moveTo>
                    <a:pt x="38550" y="516547"/>
                  </a:moveTo>
                  <a:lnTo>
                    <a:pt x="37668" y="516547"/>
                  </a:lnTo>
                  <a:lnTo>
                    <a:pt x="36962" y="515487"/>
                  </a:lnTo>
                  <a:lnTo>
                    <a:pt x="38550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6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70" y="532879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64477" y="533831"/>
                  </a:moveTo>
                  <a:lnTo>
                    <a:pt x="62179" y="532879"/>
                  </a:lnTo>
                  <a:lnTo>
                    <a:pt x="63412" y="533121"/>
                  </a:lnTo>
                  <a:lnTo>
                    <a:pt x="64477" y="533831"/>
                  </a:lnTo>
                  <a:close/>
                </a:path>
                <a:path w="552450" h="552450">
                  <a:moveTo>
                    <a:pt x="63412" y="533121"/>
                  </a:moveTo>
                  <a:lnTo>
                    <a:pt x="62179" y="532879"/>
                  </a:lnTo>
                  <a:lnTo>
                    <a:pt x="63049" y="532879"/>
                  </a:lnTo>
                  <a:lnTo>
                    <a:pt x="63412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7028" y="533831"/>
                  </a:moveTo>
                  <a:lnTo>
                    <a:pt x="64477" y="533831"/>
                  </a:lnTo>
                  <a:lnTo>
                    <a:pt x="63412" y="533121"/>
                  </a:lnTo>
                  <a:lnTo>
                    <a:pt x="67028" y="533831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50"/>
                  </a:lnTo>
                  <a:lnTo>
                    <a:pt x="455930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97739" y="539864"/>
                  </a:moveTo>
                  <a:lnTo>
                    <a:pt x="96519" y="539750"/>
                  </a:lnTo>
                  <a:lnTo>
                    <a:pt x="97157" y="539750"/>
                  </a:lnTo>
                  <a:lnTo>
                    <a:pt x="97739" y="53986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97739" y="539864"/>
                  </a:lnTo>
                  <a:lnTo>
                    <a:pt x="97157" y="539750"/>
                  </a:lnTo>
                  <a:lnTo>
                    <a:pt x="455292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50"/>
                  </a:lnTo>
                  <a:lnTo>
                    <a:pt x="501980" y="539750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363854" y="2776854"/>
            <a:ext cx="552450" cy="552450"/>
            <a:chOff x="363854" y="2776854"/>
            <a:chExt cx="552450" cy="552450"/>
          </a:xfrm>
        </p:grpSpPr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0331" y="2787395"/>
              <a:ext cx="539496" cy="53492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63854" y="2776854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64" y="552450"/>
                  </a:moveTo>
                  <a:lnTo>
                    <a:pt x="95885" y="552450"/>
                  </a:lnTo>
                  <a:lnTo>
                    <a:pt x="59156" y="545096"/>
                  </a:lnTo>
                  <a:lnTo>
                    <a:pt x="27825" y="524675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25" y="27774"/>
                  </a:lnTo>
                  <a:lnTo>
                    <a:pt x="59156" y="7353"/>
                  </a:lnTo>
                  <a:lnTo>
                    <a:pt x="95885" y="0"/>
                  </a:lnTo>
                  <a:lnTo>
                    <a:pt x="456564" y="0"/>
                  </a:lnTo>
                  <a:lnTo>
                    <a:pt x="493293" y="7353"/>
                  </a:lnTo>
                  <a:lnTo>
                    <a:pt x="501301" y="12573"/>
                  </a:lnTo>
                  <a:lnTo>
                    <a:pt x="97764" y="12573"/>
                  </a:lnTo>
                  <a:lnTo>
                    <a:pt x="96520" y="12700"/>
                  </a:lnTo>
                  <a:lnTo>
                    <a:pt x="97129" y="12700"/>
                  </a:lnTo>
                  <a:lnTo>
                    <a:pt x="67348" y="18656"/>
                  </a:lnTo>
                  <a:lnTo>
                    <a:pt x="65062" y="18656"/>
                  </a:lnTo>
                  <a:lnTo>
                    <a:pt x="62839" y="19558"/>
                  </a:lnTo>
                  <a:lnTo>
                    <a:pt x="63679" y="19558"/>
                  </a:lnTo>
                  <a:lnTo>
                    <a:pt x="38617" y="35902"/>
                  </a:lnTo>
                  <a:lnTo>
                    <a:pt x="37668" y="35902"/>
                  </a:lnTo>
                  <a:lnTo>
                    <a:pt x="35852" y="37706"/>
                  </a:lnTo>
                  <a:lnTo>
                    <a:pt x="36465" y="37706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20"/>
                  </a:lnTo>
                  <a:lnTo>
                    <a:pt x="12585" y="454710"/>
                  </a:lnTo>
                  <a:lnTo>
                    <a:pt x="12700" y="455930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65" y="514743"/>
                  </a:lnTo>
                  <a:lnTo>
                    <a:pt x="35852" y="514743"/>
                  </a:lnTo>
                  <a:lnTo>
                    <a:pt x="37668" y="516547"/>
                  </a:lnTo>
                  <a:lnTo>
                    <a:pt x="38617" y="516547"/>
                  </a:lnTo>
                  <a:lnTo>
                    <a:pt x="63679" y="532892"/>
                  </a:lnTo>
                  <a:lnTo>
                    <a:pt x="62839" y="532892"/>
                  </a:lnTo>
                  <a:lnTo>
                    <a:pt x="65062" y="533793"/>
                  </a:lnTo>
                  <a:lnTo>
                    <a:pt x="67348" y="533793"/>
                  </a:lnTo>
                  <a:lnTo>
                    <a:pt x="97129" y="539750"/>
                  </a:lnTo>
                  <a:lnTo>
                    <a:pt x="96520" y="539750"/>
                  </a:lnTo>
                  <a:lnTo>
                    <a:pt x="97764" y="539877"/>
                  </a:lnTo>
                  <a:lnTo>
                    <a:pt x="501301" y="539877"/>
                  </a:lnTo>
                  <a:lnTo>
                    <a:pt x="493293" y="545096"/>
                  </a:lnTo>
                  <a:lnTo>
                    <a:pt x="456564" y="552450"/>
                  </a:lnTo>
                  <a:close/>
                </a:path>
                <a:path w="552450" h="552450">
                  <a:moveTo>
                    <a:pt x="97129" y="12700"/>
                  </a:moveTo>
                  <a:lnTo>
                    <a:pt x="96520" y="12700"/>
                  </a:lnTo>
                  <a:lnTo>
                    <a:pt x="97764" y="12573"/>
                  </a:lnTo>
                  <a:lnTo>
                    <a:pt x="97129" y="12700"/>
                  </a:lnTo>
                  <a:close/>
                </a:path>
                <a:path w="552450" h="552450">
                  <a:moveTo>
                    <a:pt x="455320" y="12700"/>
                  </a:moveTo>
                  <a:lnTo>
                    <a:pt x="97129" y="12700"/>
                  </a:lnTo>
                  <a:lnTo>
                    <a:pt x="97764" y="12573"/>
                  </a:lnTo>
                  <a:lnTo>
                    <a:pt x="454685" y="12573"/>
                  </a:lnTo>
                  <a:lnTo>
                    <a:pt x="455320" y="12700"/>
                  </a:lnTo>
                  <a:close/>
                </a:path>
                <a:path w="552450" h="552450">
                  <a:moveTo>
                    <a:pt x="488399" y="19315"/>
                  </a:moveTo>
                  <a:lnTo>
                    <a:pt x="454685" y="12573"/>
                  </a:lnTo>
                  <a:lnTo>
                    <a:pt x="455930" y="12700"/>
                  </a:lnTo>
                  <a:lnTo>
                    <a:pt x="501496" y="12700"/>
                  </a:lnTo>
                  <a:lnTo>
                    <a:pt x="510634" y="18656"/>
                  </a:lnTo>
                  <a:lnTo>
                    <a:pt x="487387" y="18656"/>
                  </a:lnTo>
                  <a:lnTo>
                    <a:pt x="488399" y="19315"/>
                  </a:lnTo>
                  <a:close/>
                </a:path>
                <a:path w="552450" h="552450">
                  <a:moveTo>
                    <a:pt x="501496" y="12700"/>
                  </a:moveTo>
                  <a:lnTo>
                    <a:pt x="455930" y="12700"/>
                  </a:lnTo>
                  <a:lnTo>
                    <a:pt x="454685" y="12573"/>
                  </a:lnTo>
                  <a:lnTo>
                    <a:pt x="501301" y="12573"/>
                  </a:lnTo>
                  <a:lnTo>
                    <a:pt x="501496" y="12700"/>
                  </a:lnTo>
                  <a:close/>
                </a:path>
                <a:path w="552450" h="552450">
                  <a:moveTo>
                    <a:pt x="62839" y="19558"/>
                  </a:moveTo>
                  <a:lnTo>
                    <a:pt x="65062" y="18656"/>
                  </a:lnTo>
                  <a:lnTo>
                    <a:pt x="64050" y="19315"/>
                  </a:lnTo>
                  <a:lnTo>
                    <a:pt x="62839" y="19558"/>
                  </a:lnTo>
                  <a:close/>
                </a:path>
                <a:path w="552450" h="552450">
                  <a:moveTo>
                    <a:pt x="64050" y="19315"/>
                  </a:moveTo>
                  <a:lnTo>
                    <a:pt x="65062" y="18656"/>
                  </a:lnTo>
                  <a:lnTo>
                    <a:pt x="67348" y="18656"/>
                  </a:lnTo>
                  <a:lnTo>
                    <a:pt x="64050" y="19315"/>
                  </a:lnTo>
                  <a:close/>
                </a:path>
                <a:path w="552450" h="552450">
                  <a:moveTo>
                    <a:pt x="489610" y="19558"/>
                  </a:moveTo>
                  <a:lnTo>
                    <a:pt x="488399" y="19315"/>
                  </a:lnTo>
                  <a:lnTo>
                    <a:pt x="487387" y="18656"/>
                  </a:lnTo>
                  <a:lnTo>
                    <a:pt x="489610" y="19558"/>
                  </a:lnTo>
                  <a:close/>
                </a:path>
                <a:path w="552450" h="552450">
                  <a:moveTo>
                    <a:pt x="512017" y="19558"/>
                  </a:moveTo>
                  <a:lnTo>
                    <a:pt x="489610" y="19558"/>
                  </a:lnTo>
                  <a:lnTo>
                    <a:pt x="487387" y="18656"/>
                  </a:lnTo>
                  <a:lnTo>
                    <a:pt x="510634" y="18656"/>
                  </a:lnTo>
                  <a:lnTo>
                    <a:pt x="512017" y="19558"/>
                  </a:lnTo>
                  <a:close/>
                </a:path>
                <a:path w="552450" h="552450">
                  <a:moveTo>
                    <a:pt x="63679" y="19558"/>
                  </a:moveTo>
                  <a:lnTo>
                    <a:pt x="62839" y="19558"/>
                  </a:lnTo>
                  <a:lnTo>
                    <a:pt x="64050" y="19315"/>
                  </a:lnTo>
                  <a:lnTo>
                    <a:pt x="63679" y="19558"/>
                  </a:lnTo>
                  <a:close/>
                </a:path>
                <a:path w="552450" h="552450">
                  <a:moveTo>
                    <a:pt x="515511" y="36998"/>
                  </a:moveTo>
                  <a:lnTo>
                    <a:pt x="488399" y="19315"/>
                  </a:lnTo>
                  <a:lnTo>
                    <a:pt x="489610" y="19558"/>
                  </a:lnTo>
                  <a:lnTo>
                    <a:pt x="512017" y="19558"/>
                  </a:lnTo>
                  <a:lnTo>
                    <a:pt x="524624" y="27774"/>
                  </a:lnTo>
                  <a:lnTo>
                    <a:pt x="530040" y="35902"/>
                  </a:lnTo>
                  <a:lnTo>
                    <a:pt x="514781" y="35902"/>
                  </a:lnTo>
                  <a:lnTo>
                    <a:pt x="515511" y="36998"/>
                  </a:lnTo>
                  <a:close/>
                </a:path>
                <a:path w="552450" h="552450">
                  <a:moveTo>
                    <a:pt x="35852" y="37706"/>
                  </a:moveTo>
                  <a:lnTo>
                    <a:pt x="37668" y="35902"/>
                  </a:lnTo>
                  <a:lnTo>
                    <a:pt x="36938" y="36998"/>
                  </a:lnTo>
                  <a:lnTo>
                    <a:pt x="35852" y="37706"/>
                  </a:lnTo>
                  <a:close/>
                </a:path>
                <a:path w="552450" h="552450">
                  <a:moveTo>
                    <a:pt x="36938" y="36998"/>
                  </a:moveTo>
                  <a:lnTo>
                    <a:pt x="37668" y="35902"/>
                  </a:lnTo>
                  <a:lnTo>
                    <a:pt x="38617" y="35902"/>
                  </a:lnTo>
                  <a:lnTo>
                    <a:pt x="36938" y="36998"/>
                  </a:lnTo>
                  <a:close/>
                </a:path>
                <a:path w="552450" h="552450">
                  <a:moveTo>
                    <a:pt x="516597" y="37706"/>
                  </a:moveTo>
                  <a:lnTo>
                    <a:pt x="515511" y="36998"/>
                  </a:lnTo>
                  <a:lnTo>
                    <a:pt x="514781" y="35902"/>
                  </a:lnTo>
                  <a:lnTo>
                    <a:pt x="516597" y="37706"/>
                  </a:lnTo>
                  <a:close/>
                </a:path>
                <a:path w="552450" h="552450">
                  <a:moveTo>
                    <a:pt x="531242" y="37706"/>
                  </a:moveTo>
                  <a:lnTo>
                    <a:pt x="516597" y="37706"/>
                  </a:lnTo>
                  <a:lnTo>
                    <a:pt x="514781" y="35902"/>
                  </a:lnTo>
                  <a:lnTo>
                    <a:pt x="530040" y="35902"/>
                  </a:lnTo>
                  <a:lnTo>
                    <a:pt x="531242" y="37706"/>
                  </a:lnTo>
                  <a:close/>
                </a:path>
                <a:path w="552450" h="552450">
                  <a:moveTo>
                    <a:pt x="36465" y="37706"/>
                  </a:moveTo>
                  <a:lnTo>
                    <a:pt x="35852" y="37706"/>
                  </a:lnTo>
                  <a:lnTo>
                    <a:pt x="36938" y="36998"/>
                  </a:lnTo>
                  <a:lnTo>
                    <a:pt x="36465" y="37706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511" y="36998"/>
                  </a:lnTo>
                  <a:lnTo>
                    <a:pt x="516597" y="37706"/>
                  </a:lnTo>
                  <a:lnTo>
                    <a:pt x="531242" y="37706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20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20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20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30"/>
                  </a:moveTo>
                  <a:lnTo>
                    <a:pt x="539750" y="455930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30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30"/>
                  </a:moveTo>
                  <a:lnTo>
                    <a:pt x="12700" y="455292"/>
                  </a:lnTo>
                  <a:lnTo>
                    <a:pt x="12825" y="455930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30"/>
                  </a:lnTo>
                  <a:lnTo>
                    <a:pt x="552450" y="455930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511" y="515451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42" y="514743"/>
                  </a:lnTo>
                  <a:lnTo>
                    <a:pt x="516597" y="514743"/>
                  </a:lnTo>
                  <a:lnTo>
                    <a:pt x="515511" y="515451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852" y="514743"/>
                  </a:lnTo>
                  <a:lnTo>
                    <a:pt x="36938" y="515451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38" y="515451"/>
                  </a:moveTo>
                  <a:lnTo>
                    <a:pt x="35852" y="514743"/>
                  </a:lnTo>
                  <a:lnTo>
                    <a:pt x="36465" y="514743"/>
                  </a:lnTo>
                  <a:lnTo>
                    <a:pt x="36938" y="515451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511" y="515451"/>
                  </a:lnTo>
                  <a:lnTo>
                    <a:pt x="516597" y="514743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0" y="516547"/>
                  </a:moveTo>
                  <a:lnTo>
                    <a:pt x="514781" y="516547"/>
                  </a:lnTo>
                  <a:lnTo>
                    <a:pt x="516597" y="514743"/>
                  </a:lnTo>
                  <a:lnTo>
                    <a:pt x="531242" y="514743"/>
                  </a:lnTo>
                  <a:lnTo>
                    <a:pt x="530040" y="516547"/>
                  </a:lnTo>
                  <a:close/>
                </a:path>
                <a:path w="552450" h="552450">
                  <a:moveTo>
                    <a:pt x="38617" y="516547"/>
                  </a:moveTo>
                  <a:lnTo>
                    <a:pt x="37668" y="516547"/>
                  </a:lnTo>
                  <a:lnTo>
                    <a:pt x="36938" y="515451"/>
                  </a:lnTo>
                  <a:lnTo>
                    <a:pt x="38617" y="516547"/>
                  </a:lnTo>
                  <a:close/>
                </a:path>
                <a:path w="552450" h="552450">
                  <a:moveTo>
                    <a:pt x="488399" y="533134"/>
                  </a:moveTo>
                  <a:lnTo>
                    <a:pt x="515511" y="515451"/>
                  </a:lnTo>
                  <a:lnTo>
                    <a:pt x="514781" y="516547"/>
                  </a:lnTo>
                  <a:lnTo>
                    <a:pt x="530040" y="516547"/>
                  </a:lnTo>
                  <a:lnTo>
                    <a:pt x="524624" y="524675"/>
                  </a:lnTo>
                  <a:lnTo>
                    <a:pt x="512017" y="532892"/>
                  </a:lnTo>
                  <a:lnTo>
                    <a:pt x="489610" y="532892"/>
                  </a:lnTo>
                  <a:lnTo>
                    <a:pt x="488399" y="533134"/>
                  </a:lnTo>
                  <a:close/>
                </a:path>
                <a:path w="552450" h="552450">
                  <a:moveTo>
                    <a:pt x="65062" y="533793"/>
                  </a:moveTo>
                  <a:lnTo>
                    <a:pt x="62839" y="532892"/>
                  </a:lnTo>
                  <a:lnTo>
                    <a:pt x="64050" y="533134"/>
                  </a:lnTo>
                  <a:lnTo>
                    <a:pt x="65062" y="533793"/>
                  </a:lnTo>
                  <a:close/>
                </a:path>
                <a:path w="552450" h="552450">
                  <a:moveTo>
                    <a:pt x="64050" y="533134"/>
                  </a:moveTo>
                  <a:lnTo>
                    <a:pt x="62839" y="532892"/>
                  </a:lnTo>
                  <a:lnTo>
                    <a:pt x="63679" y="532892"/>
                  </a:lnTo>
                  <a:lnTo>
                    <a:pt x="64050" y="533134"/>
                  </a:lnTo>
                  <a:close/>
                </a:path>
                <a:path w="552450" h="552450">
                  <a:moveTo>
                    <a:pt x="487387" y="533793"/>
                  </a:moveTo>
                  <a:lnTo>
                    <a:pt x="488399" y="533134"/>
                  </a:lnTo>
                  <a:lnTo>
                    <a:pt x="489610" y="532892"/>
                  </a:lnTo>
                  <a:lnTo>
                    <a:pt x="487387" y="533793"/>
                  </a:lnTo>
                  <a:close/>
                </a:path>
                <a:path w="552450" h="552450">
                  <a:moveTo>
                    <a:pt x="510634" y="533793"/>
                  </a:moveTo>
                  <a:lnTo>
                    <a:pt x="487387" y="533793"/>
                  </a:lnTo>
                  <a:lnTo>
                    <a:pt x="489610" y="532892"/>
                  </a:lnTo>
                  <a:lnTo>
                    <a:pt x="512017" y="532892"/>
                  </a:lnTo>
                  <a:lnTo>
                    <a:pt x="510634" y="533793"/>
                  </a:lnTo>
                  <a:close/>
                </a:path>
                <a:path w="552450" h="552450">
                  <a:moveTo>
                    <a:pt x="67348" y="533793"/>
                  </a:moveTo>
                  <a:lnTo>
                    <a:pt x="65062" y="533793"/>
                  </a:lnTo>
                  <a:lnTo>
                    <a:pt x="64050" y="533134"/>
                  </a:lnTo>
                  <a:lnTo>
                    <a:pt x="67348" y="533793"/>
                  </a:lnTo>
                  <a:close/>
                </a:path>
                <a:path w="552450" h="552450">
                  <a:moveTo>
                    <a:pt x="454685" y="539877"/>
                  </a:moveTo>
                  <a:lnTo>
                    <a:pt x="488399" y="533134"/>
                  </a:lnTo>
                  <a:lnTo>
                    <a:pt x="487387" y="533793"/>
                  </a:lnTo>
                  <a:lnTo>
                    <a:pt x="510634" y="533793"/>
                  </a:lnTo>
                  <a:lnTo>
                    <a:pt x="501496" y="539750"/>
                  </a:lnTo>
                  <a:lnTo>
                    <a:pt x="455930" y="539750"/>
                  </a:lnTo>
                  <a:lnTo>
                    <a:pt x="454685" y="539877"/>
                  </a:lnTo>
                  <a:close/>
                </a:path>
                <a:path w="552450" h="552450">
                  <a:moveTo>
                    <a:pt x="97764" y="539877"/>
                  </a:moveTo>
                  <a:lnTo>
                    <a:pt x="96520" y="539750"/>
                  </a:lnTo>
                  <a:lnTo>
                    <a:pt x="97129" y="539750"/>
                  </a:lnTo>
                  <a:lnTo>
                    <a:pt x="97764" y="539877"/>
                  </a:lnTo>
                  <a:close/>
                </a:path>
                <a:path w="552450" h="552450">
                  <a:moveTo>
                    <a:pt x="454685" y="539877"/>
                  </a:moveTo>
                  <a:lnTo>
                    <a:pt x="97764" y="539877"/>
                  </a:lnTo>
                  <a:lnTo>
                    <a:pt x="97129" y="539750"/>
                  </a:lnTo>
                  <a:lnTo>
                    <a:pt x="455320" y="539750"/>
                  </a:lnTo>
                  <a:lnTo>
                    <a:pt x="454685" y="539877"/>
                  </a:lnTo>
                  <a:close/>
                </a:path>
                <a:path w="552450" h="552450">
                  <a:moveTo>
                    <a:pt x="501301" y="539877"/>
                  </a:moveTo>
                  <a:lnTo>
                    <a:pt x="454685" y="539877"/>
                  </a:lnTo>
                  <a:lnTo>
                    <a:pt x="455930" y="539750"/>
                  </a:lnTo>
                  <a:lnTo>
                    <a:pt x="501496" y="539750"/>
                  </a:lnTo>
                  <a:lnTo>
                    <a:pt x="501301" y="539877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9" name="object 39"/>
          <p:cNvGrpSpPr/>
          <p:nvPr/>
        </p:nvGrpSpPr>
        <p:grpSpPr>
          <a:xfrm>
            <a:off x="2461260" y="3437890"/>
            <a:ext cx="554990" cy="1057910"/>
            <a:chOff x="2461260" y="3437890"/>
            <a:chExt cx="554990" cy="1057910"/>
          </a:xfrm>
        </p:grpSpPr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67940" y="4032611"/>
              <a:ext cx="339851" cy="39308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461260" y="3943350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50"/>
                  </a:moveTo>
                  <a:lnTo>
                    <a:pt x="95897" y="552450"/>
                  </a:lnTo>
                  <a:lnTo>
                    <a:pt x="58496" y="545096"/>
                  </a:lnTo>
                  <a:lnTo>
                    <a:pt x="27800" y="524649"/>
                  </a:lnTo>
                  <a:lnTo>
                    <a:pt x="7353" y="493966"/>
                  </a:lnTo>
                  <a:lnTo>
                    <a:pt x="0" y="457200"/>
                  </a:lnTo>
                  <a:lnTo>
                    <a:pt x="0" y="95885"/>
                  </a:lnTo>
                  <a:lnTo>
                    <a:pt x="7353" y="59118"/>
                  </a:lnTo>
                  <a:lnTo>
                    <a:pt x="27774" y="28486"/>
                  </a:lnTo>
                  <a:lnTo>
                    <a:pt x="58445" y="7353"/>
                  </a:lnTo>
                  <a:lnTo>
                    <a:pt x="95897" y="0"/>
                  </a:lnTo>
                  <a:lnTo>
                    <a:pt x="456552" y="0"/>
                  </a:lnTo>
                  <a:lnTo>
                    <a:pt x="494004" y="7353"/>
                  </a:lnTo>
                  <a:lnTo>
                    <a:pt x="501598" y="12585"/>
                  </a:lnTo>
                  <a:lnTo>
                    <a:pt x="97739" y="12585"/>
                  </a:lnTo>
                  <a:lnTo>
                    <a:pt x="96519" y="12700"/>
                  </a:lnTo>
                  <a:lnTo>
                    <a:pt x="97157" y="12700"/>
                  </a:lnTo>
                  <a:lnTo>
                    <a:pt x="67286" y="18567"/>
                  </a:lnTo>
                  <a:lnTo>
                    <a:pt x="64566" y="18567"/>
                  </a:lnTo>
                  <a:lnTo>
                    <a:pt x="62179" y="19570"/>
                  </a:lnTo>
                  <a:lnTo>
                    <a:pt x="63110" y="19570"/>
                  </a:lnTo>
                  <a:lnTo>
                    <a:pt x="38480" y="36537"/>
                  </a:lnTo>
                  <a:lnTo>
                    <a:pt x="37668" y="36537"/>
                  </a:lnTo>
                  <a:lnTo>
                    <a:pt x="35991" y="38252"/>
                  </a:lnTo>
                  <a:lnTo>
                    <a:pt x="36525" y="38252"/>
                  </a:lnTo>
                  <a:lnTo>
                    <a:pt x="20133" y="62839"/>
                  </a:lnTo>
                  <a:lnTo>
                    <a:pt x="19557" y="62839"/>
                  </a:lnTo>
                  <a:lnTo>
                    <a:pt x="18618" y="65112"/>
                  </a:lnTo>
                  <a:lnTo>
                    <a:pt x="19103" y="65112"/>
                  </a:lnTo>
                  <a:lnTo>
                    <a:pt x="12821" y="96520"/>
                  </a:lnTo>
                  <a:lnTo>
                    <a:pt x="12572" y="97764"/>
                  </a:lnTo>
                  <a:lnTo>
                    <a:pt x="12700" y="97764"/>
                  </a:lnTo>
                  <a:lnTo>
                    <a:pt x="12700" y="455320"/>
                  </a:lnTo>
                  <a:lnTo>
                    <a:pt x="12572" y="455320"/>
                  </a:lnTo>
                  <a:lnTo>
                    <a:pt x="12700" y="456564"/>
                  </a:lnTo>
                  <a:lnTo>
                    <a:pt x="19103" y="487972"/>
                  </a:lnTo>
                  <a:lnTo>
                    <a:pt x="18618" y="487972"/>
                  </a:lnTo>
                  <a:lnTo>
                    <a:pt x="19557" y="490245"/>
                  </a:lnTo>
                  <a:lnTo>
                    <a:pt x="20133" y="490245"/>
                  </a:lnTo>
                  <a:lnTo>
                    <a:pt x="36491" y="514781"/>
                  </a:lnTo>
                  <a:lnTo>
                    <a:pt x="35902" y="514781"/>
                  </a:lnTo>
                  <a:lnTo>
                    <a:pt x="37668" y="516547"/>
                  </a:lnTo>
                  <a:lnTo>
                    <a:pt x="38550" y="516547"/>
                  </a:lnTo>
                  <a:lnTo>
                    <a:pt x="63049" y="532879"/>
                  </a:lnTo>
                  <a:lnTo>
                    <a:pt x="62179" y="532879"/>
                  </a:lnTo>
                  <a:lnTo>
                    <a:pt x="64477" y="533831"/>
                  </a:lnTo>
                  <a:lnTo>
                    <a:pt x="67028" y="533831"/>
                  </a:lnTo>
                  <a:lnTo>
                    <a:pt x="97157" y="539750"/>
                  </a:lnTo>
                  <a:lnTo>
                    <a:pt x="96519" y="539750"/>
                  </a:lnTo>
                  <a:lnTo>
                    <a:pt x="97739" y="539864"/>
                  </a:lnTo>
                  <a:lnTo>
                    <a:pt x="501808" y="539864"/>
                  </a:lnTo>
                  <a:lnTo>
                    <a:pt x="493953" y="545096"/>
                  </a:lnTo>
                  <a:lnTo>
                    <a:pt x="456552" y="552450"/>
                  </a:lnTo>
                  <a:close/>
                </a:path>
                <a:path w="552450" h="552450">
                  <a:moveTo>
                    <a:pt x="97157" y="12700"/>
                  </a:moveTo>
                  <a:lnTo>
                    <a:pt x="96519" y="12700"/>
                  </a:lnTo>
                  <a:lnTo>
                    <a:pt x="97739" y="12585"/>
                  </a:lnTo>
                  <a:lnTo>
                    <a:pt x="97157" y="12700"/>
                  </a:lnTo>
                  <a:close/>
                </a:path>
                <a:path w="552450" h="552450">
                  <a:moveTo>
                    <a:pt x="455292" y="12700"/>
                  </a:moveTo>
                  <a:lnTo>
                    <a:pt x="97157" y="12700"/>
                  </a:lnTo>
                  <a:lnTo>
                    <a:pt x="97739" y="12585"/>
                  </a:lnTo>
                  <a:lnTo>
                    <a:pt x="454710" y="12585"/>
                  </a:lnTo>
                  <a:lnTo>
                    <a:pt x="455292" y="12700"/>
                  </a:lnTo>
                  <a:close/>
                </a:path>
                <a:path w="552450" h="552450">
                  <a:moveTo>
                    <a:pt x="488968" y="19314"/>
                  </a:moveTo>
                  <a:lnTo>
                    <a:pt x="454710" y="12585"/>
                  </a:lnTo>
                  <a:lnTo>
                    <a:pt x="455929" y="12700"/>
                  </a:lnTo>
                  <a:lnTo>
                    <a:pt x="501764" y="12700"/>
                  </a:lnTo>
                  <a:lnTo>
                    <a:pt x="510279" y="18567"/>
                  </a:lnTo>
                  <a:lnTo>
                    <a:pt x="487883" y="18567"/>
                  </a:lnTo>
                  <a:lnTo>
                    <a:pt x="488968" y="19314"/>
                  </a:lnTo>
                  <a:close/>
                </a:path>
                <a:path w="552450" h="552450">
                  <a:moveTo>
                    <a:pt x="501764" y="12700"/>
                  </a:moveTo>
                  <a:lnTo>
                    <a:pt x="455929" y="12700"/>
                  </a:lnTo>
                  <a:lnTo>
                    <a:pt x="454710" y="12585"/>
                  </a:lnTo>
                  <a:lnTo>
                    <a:pt x="501598" y="12585"/>
                  </a:lnTo>
                  <a:lnTo>
                    <a:pt x="501764" y="12700"/>
                  </a:lnTo>
                  <a:close/>
                </a:path>
                <a:path w="552450" h="552450">
                  <a:moveTo>
                    <a:pt x="62179" y="19570"/>
                  </a:moveTo>
                  <a:lnTo>
                    <a:pt x="64566" y="18567"/>
                  </a:lnTo>
                  <a:lnTo>
                    <a:pt x="63481" y="19314"/>
                  </a:lnTo>
                  <a:lnTo>
                    <a:pt x="62179" y="19570"/>
                  </a:lnTo>
                  <a:close/>
                </a:path>
                <a:path w="552450" h="552450">
                  <a:moveTo>
                    <a:pt x="63481" y="19314"/>
                  </a:moveTo>
                  <a:lnTo>
                    <a:pt x="64566" y="18567"/>
                  </a:lnTo>
                  <a:lnTo>
                    <a:pt x="67286" y="18567"/>
                  </a:lnTo>
                  <a:lnTo>
                    <a:pt x="63481" y="19314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8968" y="19314"/>
                  </a:lnTo>
                  <a:lnTo>
                    <a:pt x="487883" y="18567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1735" y="19570"/>
                  </a:moveTo>
                  <a:lnTo>
                    <a:pt x="490270" y="19570"/>
                  </a:lnTo>
                  <a:lnTo>
                    <a:pt x="487883" y="18567"/>
                  </a:lnTo>
                  <a:lnTo>
                    <a:pt x="510279" y="18567"/>
                  </a:lnTo>
                  <a:lnTo>
                    <a:pt x="511735" y="19570"/>
                  </a:lnTo>
                  <a:close/>
                </a:path>
                <a:path w="552450" h="552450">
                  <a:moveTo>
                    <a:pt x="63110" y="19570"/>
                  </a:moveTo>
                  <a:lnTo>
                    <a:pt x="62179" y="19570"/>
                  </a:lnTo>
                  <a:lnTo>
                    <a:pt x="63481" y="19314"/>
                  </a:lnTo>
                  <a:lnTo>
                    <a:pt x="63110" y="19570"/>
                  </a:lnTo>
                  <a:close/>
                </a:path>
                <a:path w="552450" h="552450">
                  <a:moveTo>
                    <a:pt x="515471" y="37572"/>
                  </a:moveTo>
                  <a:lnTo>
                    <a:pt x="488968" y="19314"/>
                  </a:lnTo>
                  <a:lnTo>
                    <a:pt x="490270" y="19570"/>
                  </a:lnTo>
                  <a:lnTo>
                    <a:pt x="511735" y="19570"/>
                  </a:lnTo>
                  <a:lnTo>
                    <a:pt x="524675" y="28486"/>
                  </a:lnTo>
                  <a:lnTo>
                    <a:pt x="530042" y="36537"/>
                  </a:lnTo>
                  <a:lnTo>
                    <a:pt x="514781" y="36537"/>
                  </a:lnTo>
                  <a:lnTo>
                    <a:pt x="515471" y="37572"/>
                  </a:lnTo>
                  <a:close/>
                </a:path>
                <a:path w="552450" h="552450">
                  <a:moveTo>
                    <a:pt x="35991" y="38252"/>
                  </a:moveTo>
                  <a:lnTo>
                    <a:pt x="37668" y="36537"/>
                  </a:lnTo>
                  <a:lnTo>
                    <a:pt x="36978" y="37572"/>
                  </a:lnTo>
                  <a:lnTo>
                    <a:pt x="35991" y="38252"/>
                  </a:lnTo>
                  <a:close/>
                </a:path>
                <a:path w="552450" h="552450">
                  <a:moveTo>
                    <a:pt x="36978" y="37572"/>
                  </a:moveTo>
                  <a:lnTo>
                    <a:pt x="37668" y="36537"/>
                  </a:lnTo>
                  <a:lnTo>
                    <a:pt x="38480" y="36537"/>
                  </a:lnTo>
                  <a:lnTo>
                    <a:pt x="36978" y="37572"/>
                  </a:lnTo>
                  <a:close/>
                </a:path>
                <a:path w="552450" h="552450">
                  <a:moveTo>
                    <a:pt x="516458" y="38252"/>
                  </a:moveTo>
                  <a:lnTo>
                    <a:pt x="515471" y="37572"/>
                  </a:lnTo>
                  <a:lnTo>
                    <a:pt x="514781" y="36537"/>
                  </a:lnTo>
                  <a:lnTo>
                    <a:pt x="516458" y="38252"/>
                  </a:lnTo>
                  <a:close/>
                </a:path>
                <a:path w="552450" h="552450">
                  <a:moveTo>
                    <a:pt x="531185" y="38252"/>
                  </a:moveTo>
                  <a:lnTo>
                    <a:pt x="516458" y="38252"/>
                  </a:lnTo>
                  <a:lnTo>
                    <a:pt x="514781" y="36537"/>
                  </a:lnTo>
                  <a:lnTo>
                    <a:pt x="530042" y="36537"/>
                  </a:lnTo>
                  <a:lnTo>
                    <a:pt x="531185" y="38252"/>
                  </a:lnTo>
                  <a:close/>
                </a:path>
                <a:path w="552450" h="552450">
                  <a:moveTo>
                    <a:pt x="36525" y="38252"/>
                  </a:moveTo>
                  <a:lnTo>
                    <a:pt x="35991" y="38252"/>
                  </a:lnTo>
                  <a:lnTo>
                    <a:pt x="36978" y="37572"/>
                  </a:lnTo>
                  <a:lnTo>
                    <a:pt x="36525" y="38252"/>
                  </a:lnTo>
                  <a:close/>
                </a:path>
                <a:path w="552450" h="552450">
                  <a:moveTo>
                    <a:pt x="533138" y="64073"/>
                  </a:moveTo>
                  <a:lnTo>
                    <a:pt x="515471" y="37572"/>
                  </a:lnTo>
                  <a:lnTo>
                    <a:pt x="516458" y="38252"/>
                  </a:lnTo>
                  <a:lnTo>
                    <a:pt x="531185" y="38252"/>
                  </a:lnTo>
                  <a:lnTo>
                    <a:pt x="545096" y="59118"/>
                  </a:lnTo>
                  <a:lnTo>
                    <a:pt x="545840" y="62839"/>
                  </a:lnTo>
                  <a:lnTo>
                    <a:pt x="532891" y="62839"/>
                  </a:lnTo>
                  <a:lnTo>
                    <a:pt x="533138" y="64073"/>
                  </a:lnTo>
                  <a:close/>
                </a:path>
                <a:path w="552450" h="552450">
                  <a:moveTo>
                    <a:pt x="18618" y="65112"/>
                  </a:moveTo>
                  <a:lnTo>
                    <a:pt x="19557" y="62839"/>
                  </a:lnTo>
                  <a:lnTo>
                    <a:pt x="19311" y="64073"/>
                  </a:lnTo>
                  <a:lnTo>
                    <a:pt x="18618" y="65112"/>
                  </a:lnTo>
                  <a:close/>
                </a:path>
                <a:path w="552450" h="552450">
                  <a:moveTo>
                    <a:pt x="19311" y="64073"/>
                  </a:moveTo>
                  <a:lnTo>
                    <a:pt x="19557" y="62839"/>
                  </a:lnTo>
                  <a:lnTo>
                    <a:pt x="20133" y="62839"/>
                  </a:lnTo>
                  <a:lnTo>
                    <a:pt x="19311" y="64073"/>
                  </a:lnTo>
                  <a:close/>
                </a:path>
                <a:path w="552450" h="552450">
                  <a:moveTo>
                    <a:pt x="533831" y="65112"/>
                  </a:moveTo>
                  <a:lnTo>
                    <a:pt x="533138" y="64073"/>
                  </a:lnTo>
                  <a:lnTo>
                    <a:pt x="532891" y="62839"/>
                  </a:lnTo>
                  <a:lnTo>
                    <a:pt x="533831" y="65112"/>
                  </a:lnTo>
                  <a:close/>
                </a:path>
                <a:path w="552450" h="552450">
                  <a:moveTo>
                    <a:pt x="546295" y="65112"/>
                  </a:moveTo>
                  <a:lnTo>
                    <a:pt x="533831" y="65112"/>
                  </a:lnTo>
                  <a:lnTo>
                    <a:pt x="532891" y="62839"/>
                  </a:lnTo>
                  <a:lnTo>
                    <a:pt x="545840" y="62839"/>
                  </a:lnTo>
                  <a:lnTo>
                    <a:pt x="546295" y="65112"/>
                  </a:lnTo>
                  <a:close/>
                </a:path>
                <a:path w="552450" h="552450">
                  <a:moveTo>
                    <a:pt x="19103" y="65112"/>
                  </a:moveTo>
                  <a:lnTo>
                    <a:pt x="18618" y="65112"/>
                  </a:lnTo>
                  <a:lnTo>
                    <a:pt x="19311" y="64073"/>
                  </a:lnTo>
                  <a:lnTo>
                    <a:pt x="19103" y="65112"/>
                  </a:lnTo>
                  <a:close/>
                </a:path>
                <a:path w="552450" h="552450">
                  <a:moveTo>
                    <a:pt x="552450" y="97764"/>
                  </a:moveTo>
                  <a:lnTo>
                    <a:pt x="539876" y="97764"/>
                  </a:lnTo>
                  <a:lnTo>
                    <a:pt x="539750" y="96520"/>
                  </a:lnTo>
                  <a:lnTo>
                    <a:pt x="533138" y="64073"/>
                  </a:lnTo>
                  <a:lnTo>
                    <a:pt x="533831" y="65112"/>
                  </a:lnTo>
                  <a:lnTo>
                    <a:pt x="546295" y="65112"/>
                  </a:lnTo>
                  <a:lnTo>
                    <a:pt x="552450" y="95885"/>
                  </a:lnTo>
                  <a:lnTo>
                    <a:pt x="552450" y="97764"/>
                  </a:lnTo>
                  <a:close/>
                </a:path>
                <a:path w="552450" h="552450">
                  <a:moveTo>
                    <a:pt x="12572" y="97764"/>
                  </a:moveTo>
                  <a:lnTo>
                    <a:pt x="12700" y="96520"/>
                  </a:lnTo>
                  <a:lnTo>
                    <a:pt x="12700" y="97129"/>
                  </a:lnTo>
                  <a:lnTo>
                    <a:pt x="12572" y="97764"/>
                  </a:lnTo>
                  <a:close/>
                </a:path>
                <a:path w="552450" h="552450">
                  <a:moveTo>
                    <a:pt x="12700" y="97129"/>
                  </a:moveTo>
                  <a:lnTo>
                    <a:pt x="12700" y="96520"/>
                  </a:lnTo>
                  <a:lnTo>
                    <a:pt x="12700" y="97129"/>
                  </a:lnTo>
                  <a:close/>
                </a:path>
                <a:path w="552450" h="552450">
                  <a:moveTo>
                    <a:pt x="539750" y="97129"/>
                  </a:moveTo>
                  <a:lnTo>
                    <a:pt x="539628" y="96520"/>
                  </a:lnTo>
                  <a:lnTo>
                    <a:pt x="539750" y="97129"/>
                  </a:lnTo>
                  <a:close/>
                </a:path>
                <a:path w="552450" h="552450">
                  <a:moveTo>
                    <a:pt x="12700" y="97764"/>
                  </a:moveTo>
                  <a:lnTo>
                    <a:pt x="12572" y="97764"/>
                  </a:lnTo>
                  <a:lnTo>
                    <a:pt x="12700" y="97129"/>
                  </a:lnTo>
                  <a:lnTo>
                    <a:pt x="12700" y="97764"/>
                  </a:lnTo>
                  <a:close/>
                </a:path>
                <a:path w="552450" h="552450">
                  <a:moveTo>
                    <a:pt x="552450" y="456564"/>
                  </a:moveTo>
                  <a:lnTo>
                    <a:pt x="539750" y="456564"/>
                  </a:lnTo>
                  <a:lnTo>
                    <a:pt x="539876" y="455320"/>
                  </a:lnTo>
                  <a:lnTo>
                    <a:pt x="539750" y="97129"/>
                  </a:lnTo>
                  <a:lnTo>
                    <a:pt x="539876" y="97764"/>
                  </a:lnTo>
                  <a:lnTo>
                    <a:pt x="552450" y="97764"/>
                  </a:lnTo>
                  <a:lnTo>
                    <a:pt x="552450" y="456564"/>
                  </a:lnTo>
                  <a:close/>
                </a:path>
                <a:path w="552450" h="552450">
                  <a:moveTo>
                    <a:pt x="12700" y="456564"/>
                  </a:moveTo>
                  <a:lnTo>
                    <a:pt x="12572" y="455320"/>
                  </a:lnTo>
                  <a:lnTo>
                    <a:pt x="12699" y="455955"/>
                  </a:lnTo>
                  <a:lnTo>
                    <a:pt x="12700" y="456564"/>
                  </a:lnTo>
                  <a:close/>
                </a:path>
                <a:path w="552450" h="552450">
                  <a:moveTo>
                    <a:pt x="12700" y="455955"/>
                  </a:moveTo>
                  <a:lnTo>
                    <a:pt x="12572" y="455320"/>
                  </a:lnTo>
                  <a:lnTo>
                    <a:pt x="12700" y="455320"/>
                  </a:lnTo>
                  <a:lnTo>
                    <a:pt x="12700" y="455955"/>
                  </a:lnTo>
                  <a:close/>
                </a:path>
                <a:path w="552450" h="552450">
                  <a:moveTo>
                    <a:pt x="539750" y="455955"/>
                  </a:moveTo>
                  <a:lnTo>
                    <a:pt x="539750" y="455320"/>
                  </a:lnTo>
                  <a:lnTo>
                    <a:pt x="539750" y="455955"/>
                  </a:lnTo>
                  <a:close/>
                </a:path>
                <a:path w="552450" h="552450">
                  <a:moveTo>
                    <a:pt x="12821" y="456564"/>
                  </a:moveTo>
                  <a:lnTo>
                    <a:pt x="12700" y="455955"/>
                  </a:lnTo>
                  <a:lnTo>
                    <a:pt x="12821" y="456564"/>
                  </a:lnTo>
                  <a:close/>
                </a:path>
                <a:path w="552450" h="552450">
                  <a:moveTo>
                    <a:pt x="533138" y="489011"/>
                  </a:moveTo>
                  <a:lnTo>
                    <a:pt x="539750" y="455955"/>
                  </a:lnTo>
                  <a:lnTo>
                    <a:pt x="539750" y="456564"/>
                  </a:lnTo>
                  <a:lnTo>
                    <a:pt x="552450" y="456564"/>
                  </a:lnTo>
                  <a:lnTo>
                    <a:pt x="552450" y="457200"/>
                  </a:lnTo>
                  <a:lnTo>
                    <a:pt x="546295" y="487972"/>
                  </a:lnTo>
                  <a:lnTo>
                    <a:pt x="533831" y="487972"/>
                  </a:lnTo>
                  <a:lnTo>
                    <a:pt x="533138" y="489011"/>
                  </a:lnTo>
                  <a:close/>
                </a:path>
                <a:path w="552450" h="552450">
                  <a:moveTo>
                    <a:pt x="19557" y="490245"/>
                  </a:moveTo>
                  <a:lnTo>
                    <a:pt x="18618" y="487972"/>
                  </a:lnTo>
                  <a:lnTo>
                    <a:pt x="19311" y="489011"/>
                  </a:lnTo>
                  <a:lnTo>
                    <a:pt x="19557" y="490245"/>
                  </a:lnTo>
                  <a:close/>
                </a:path>
                <a:path w="552450" h="552450">
                  <a:moveTo>
                    <a:pt x="19311" y="489011"/>
                  </a:moveTo>
                  <a:lnTo>
                    <a:pt x="18618" y="487972"/>
                  </a:lnTo>
                  <a:lnTo>
                    <a:pt x="19103" y="487972"/>
                  </a:lnTo>
                  <a:lnTo>
                    <a:pt x="19311" y="489011"/>
                  </a:lnTo>
                  <a:close/>
                </a:path>
                <a:path w="552450" h="552450">
                  <a:moveTo>
                    <a:pt x="532891" y="490245"/>
                  </a:moveTo>
                  <a:lnTo>
                    <a:pt x="533138" y="489011"/>
                  </a:lnTo>
                  <a:lnTo>
                    <a:pt x="533831" y="487972"/>
                  </a:lnTo>
                  <a:lnTo>
                    <a:pt x="532891" y="490245"/>
                  </a:lnTo>
                  <a:close/>
                </a:path>
                <a:path w="552450" h="552450">
                  <a:moveTo>
                    <a:pt x="545840" y="490245"/>
                  </a:moveTo>
                  <a:lnTo>
                    <a:pt x="532891" y="490245"/>
                  </a:lnTo>
                  <a:lnTo>
                    <a:pt x="533831" y="487972"/>
                  </a:lnTo>
                  <a:lnTo>
                    <a:pt x="546295" y="487972"/>
                  </a:lnTo>
                  <a:lnTo>
                    <a:pt x="545840" y="490245"/>
                  </a:lnTo>
                  <a:close/>
                </a:path>
                <a:path w="552450" h="552450">
                  <a:moveTo>
                    <a:pt x="20133" y="490245"/>
                  </a:moveTo>
                  <a:lnTo>
                    <a:pt x="19557" y="490245"/>
                  </a:lnTo>
                  <a:lnTo>
                    <a:pt x="19311" y="489011"/>
                  </a:lnTo>
                  <a:lnTo>
                    <a:pt x="20133" y="490245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38" y="489011"/>
                  </a:lnTo>
                  <a:lnTo>
                    <a:pt x="532891" y="490245"/>
                  </a:lnTo>
                  <a:lnTo>
                    <a:pt x="545840" y="490245"/>
                  </a:lnTo>
                  <a:lnTo>
                    <a:pt x="545096" y="493966"/>
                  </a:lnTo>
                  <a:lnTo>
                    <a:pt x="531225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902" y="514781"/>
                  </a:lnTo>
                  <a:lnTo>
                    <a:pt x="36962" y="515487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62" y="515487"/>
                  </a:moveTo>
                  <a:lnTo>
                    <a:pt x="35902" y="514781"/>
                  </a:lnTo>
                  <a:lnTo>
                    <a:pt x="36491" y="514781"/>
                  </a:lnTo>
                  <a:lnTo>
                    <a:pt x="36962" y="515487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9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5" y="514781"/>
                  </a:lnTo>
                  <a:lnTo>
                    <a:pt x="530049" y="516547"/>
                  </a:lnTo>
                  <a:close/>
                </a:path>
                <a:path w="552450" h="552450">
                  <a:moveTo>
                    <a:pt x="38550" y="516547"/>
                  </a:moveTo>
                  <a:lnTo>
                    <a:pt x="37668" y="516547"/>
                  </a:lnTo>
                  <a:lnTo>
                    <a:pt x="36962" y="515487"/>
                  </a:lnTo>
                  <a:lnTo>
                    <a:pt x="38550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9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70" y="532879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64477" y="533831"/>
                  </a:moveTo>
                  <a:lnTo>
                    <a:pt x="62179" y="532879"/>
                  </a:lnTo>
                  <a:lnTo>
                    <a:pt x="63412" y="533121"/>
                  </a:lnTo>
                  <a:lnTo>
                    <a:pt x="64477" y="533831"/>
                  </a:lnTo>
                  <a:close/>
                </a:path>
                <a:path w="552450" h="552450">
                  <a:moveTo>
                    <a:pt x="63412" y="533121"/>
                  </a:moveTo>
                  <a:lnTo>
                    <a:pt x="62179" y="532879"/>
                  </a:lnTo>
                  <a:lnTo>
                    <a:pt x="63049" y="532879"/>
                  </a:lnTo>
                  <a:lnTo>
                    <a:pt x="63412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7028" y="533831"/>
                  </a:moveTo>
                  <a:lnTo>
                    <a:pt x="64477" y="533831"/>
                  </a:lnTo>
                  <a:lnTo>
                    <a:pt x="63412" y="533121"/>
                  </a:lnTo>
                  <a:lnTo>
                    <a:pt x="67028" y="533831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50"/>
                  </a:lnTo>
                  <a:lnTo>
                    <a:pt x="455929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97739" y="539864"/>
                  </a:moveTo>
                  <a:lnTo>
                    <a:pt x="96519" y="539750"/>
                  </a:lnTo>
                  <a:lnTo>
                    <a:pt x="97157" y="539750"/>
                  </a:lnTo>
                  <a:lnTo>
                    <a:pt x="97739" y="53986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97739" y="539864"/>
                  </a:lnTo>
                  <a:lnTo>
                    <a:pt x="97157" y="539750"/>
                  </a:lnTo>
                  <a:lnTo>
                    <a:pt x="455292" y="539750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29" y="539750"/>
                  </a:lnTo>
                  <a:lnTo>
                    <a:pt x="501980" y="539750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70404" y="3448828"/>
              <a:ext cx="539495" cy="42670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463800" y="3437890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52" y="552449"/>
                  </a:moveTo>
                  <a:lnTo>
                    <a:pt x="95897" y="552449"/>
                  </a:lnTo>
                  <a:lnTo>
                    <a:pt x="58496" y="545096"/>
                  </a:lnTo>
                  <a:lnTo>
                    <a:pt x="27800" y="524649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00" y="27800"/>
                  </a:lnTo>
                  <a:lnTo>
                    <a:pt x="58496" y="7353"/>
                  </a:lnTo>
                  <a:lnTo>
                    <a:pt x="95897" y="0"/>
                  </a:lnTo>
                  <a:lnTo>
                    <a:pt x="456552" y="0"/>
                  </a:lnTo>
                  <a:lnTo>
                    <a:pt x="493953" y="7353"/>
                  </a:lnTo>
                  <a:lnTo>
                    <a:pt x="501808" y="12585"/>
                  </a:lnTo>
                  <a:lnTo>
                    <a:pt x="97739" y="12585"/>
                  </a:lnTo>
                  <a:lnTo>
                    <a:pt x="96519" y="12699"/>
                  </a:lnTo>
                  <a:lnTo>
                    <a:pt x="97157" y="12699"/>
                  </a:lnTo>
                  <a:lnTo>
                    <a:pt x="67028" y="18618"/>
                  </a:lnTo>
                  <a:lnTo>
                    <a:pt x="64477" y="18618"/>
                  </a:lnTo>
                  <a:lnTo>
                    <a:pt x="62179" y="19570"/>
                  </a:lnTo>
                  <a:lnTo>
                    <a:pt x="63049" y="19570"/>
                  </a:lnTo>
                  <a:lnTo>
                    <a:pt x="38550" y="35902"/>
                  </a:lnTo>
                  <a:lnTo>
                    <a:pt x="37668" y="35902"/>
                  </a:lnTo>
                  <a:lnTo>
                    <a:pt x="35902" y="37668"/>
                  </a:lnTo>
                  <a:lnTo>
                    <a:pt x="36491" y="37668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19"/>
                  </a:lnTo>
                  <a:lnTo>
                    <a:pt x="12585" y="454710"/>
                  </a:lnTo>
                  <a:lnTo>
                    <a:pt x="12700" y="455929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91" y="514781"/>
                  </a:lnTo>
                  <a:lnTo>
                    <a:pt x="35902" y="514781"/>
                  </a:lnTo>
                  <a:lnTo>
                    <a:pt x="37668" y="516547"/>
                  </a:lnTo>
                  <a:lnTo>
                    <a:pt x="38550" y="516547"/>
                  </a:lnTo>
                  <a:lnTo>
                    <a:pt x="63049" y="532879"/>
                  </a:lnTo>
                  <a:lnTo>
                    <a:pt x="62179" y="532879"/>
                  </a:lnTo>
                  <a:lnTo>
                    <a:pt x="64477" y="533831"/>
                  </a:lnTo>
                  <a:lnTo>
                    <a:pt x="67028" y="533831"/>
                  </a:lnTo>
                  <a:lnTo>
                    <a:pt x="97157" y="539749"/>
                  </a:lnTo>
                  <a:lnTo>
                    <a:pt x="96519" y="539749"/>
                  </a:lnTo>
                  <a:lnTo>
                    <a:pt x="97739" y="539864"/>
                  </a:lnTo>
                  <a:lnTo>
                    <a:pt x="501808" y="539864"/>
                  </a:lnTo>
                  <a:lnTo>
                    <a:pt x="493953" y="545096"/>
                  </a:lnTo>
                  <a:lnTo>
                    <a:pt x="456552" y="552449"/>
                  </a:lnTo>
                  <a:close/>
                </a:path>
                <a:path w="552450" h="552450">
                  <a:moveTo>
                    <a:pt x="97157" y="12699"/>
                  </a:moveTo>
                  <a:lnTo>
                    <a:pt x="96519" y="12699"/>
                  </a:lnTo>
                  <a:lnTo>
                    <a:pt x="97739" y="12585"/>
                  </a:lnTo>
                  <a:lnTo>
                    <a:pt x="97157" y="12699"/>
                  </a:lnTo>
                  <a:close/>
                </a:path>
                <a:path w="552450" h="552450">
                  <a:moveTo>
                    <a:pt x="455292" y="12699"/>
                  </a:moveTo>
                  <a:lnTo>
                    <a:pt x="97157" y="12699"/>
                  </a:lnTo>
                  <a:lnTo>
                    <a:pt x="97739" y="12585"/>
                  </a:lnTo>
                  <a:lnTo>
                    <a:pt x="454710" y="12585"/>
                  </a:lnTo>
                  <a:lnTo>
                    <a:pt x="455292" y="12699"/>
                  </a:lnTo>
                  <a:close/>
                </a:path>
                <a:path w="552450" h="552450">
                  <a:moveTo>
                    <a:pt x="489037" y="19328"/>
                  </a:moveTo>
                  <a:lnTo>
                    <a:pt x="454710" y="12585"/>
                  </a:lnTo>
                  <a:lnTo>
                    <a:pt x="455930" y="12699"/>
                  </a:lnTo>
                  <a:lnTo>
                    <a:pt x="501980" y="12699"/>
                  </a:lnTo>
                  <a:lnTo>
                    <a:pt x="510865" y="18618"/>
                  </a:lnTo>
                  <a:lnTo>
                    <a:pt x="487972" y="18618"/>
                  </a:lnTo>
                  <a:lnTo>
                    <a:pt x="489037" y="19328"/>
                  </a:lnTo>
                  <a:close/>
                </a:path>
                <a:path w="552450" h="552450">
                  <a:moveTo>
                    <a:pt x="501980" y="12699"/>
                  </a:moveTo>
                  <a:lnTo>
                    <a:pt x="455930" y="12699"/>
                  </a:lnTo>
                  <a:lnTo>
                    <a:pt x="454710" y="12585"/>
                  </a:lnTo>
                  <a:lnTo>
                    <a:pt x="501808" y="12585"/>
                  </a:lnTo>
                  <a:lnTo>
                    <a:pt x="501980" y="12699"/>
                  </a:lnTo>
                  <a:close/>
                </a:path>
                <a:path w="552450" h="552450">
                  <a:moveTo>
                    <a:pt x="62179" y="19570"/>
                  </a:moveTo>
                  <a:lnTo>
                    <a:pt x="64477" y="18618"/>
                  </a:lnTo>
                  <a:lnTo>
                    <a:pt x="63412" y="19328"/>
                  </a:lnTo>
                  <a:lnTo>
                    <a:pt x="62179" y="19570"/>
                  </a:lnTo>
                  <a:close/>
                </a:path>
                <a:path w="552450" h="552450">
                  <a:moveTo>
                    <a:pt x="63412" y="19328"/>
                  </a:moveTo>
                  <a:lnTo>
                    <a:pt x="64477" y="18618"/>
                  </a:lnTo>
                  <a:lnTo>
                    <a:pt x="67028" y="18618"/>
                  </a:lnTo>
                  <a:lnTo>
                    <a:pt x="63412" y="19328"/>
                  </a:lnTo>
                  <a:close/>
                </a:path>
                <a:path w="552450" h="552450">
                  <a:moveTo>
                    <a:pt x="490270" y="19570"/>
                  </a:moveTo>
                  <a:lnTo>
                    <a:pt x="489037" y="19328"/>
                  </a:lnTo>
                  <a:lnTo>
                    <a:pt x="487972" y="18618"/>
                  </a:lnTo>
                  <a:lnTo>
                    <a:pt x="490270" y="19570"/>
                  </a:lnTo>
                  <a:close/>
                </a:path>
                <a:path w="552450" h="552450">
                  <a:moveTo>
                    <a:pt x="512295" y="19570"/>
                  </a:moveTo>
                  <a:lnTo>
                    <a:pt x="490270" y="19570"/>
                  </a:lnTo>
                  <a:lnTo>
                    <a:pt x="487972" y="18618"/>
                  </a:lnTo>
                  <a:lnTo>
                    <a:pt x="510865" y="18618"/>
                  </a:lnTo>
                  <a:lnTo>
                    <a:pt x="512295" y="19570"/>
                  </a:lnTo>
                  <a:close/>
                </a:path>
                <a:path w="552450" h="552450">
                  <a:moveTo>
                    <a:pt x="63049" y="19570"/>
                  </a:moveTo>
                  <a:lnTo>
                    <a:pt x="62179" y="19570"/>
                  </a:lnTo>
                  <a:lnTo>
                    <a:pt x="63412" y="19328"/>
                  </a:lnTo>
                  <a:lnTo>
                    <a:pt x="63049" y="19570"/>
                  </a:lnTo>
                  <a:close/>
                </a:path>
                <a:path w="552450" h="552450">
                  <a:moveTo>
                    <a:pt x="515487" y="36962"/>
                  </a:moveTo>
                  <a:lnTo>
                    <a:pt x="489037" y="19328"/>
                  </a:lnTo>
                  <a:lnTo>
                    <a:pt x="490270" y="19570"/>
                  </a:lnTo>
                  <a:lnTo>
                    <a:pt x="512295" y="19570"/>
                  </a:lnTo>
                  <a:lnTo>
                    <a:pt x="524649" y="27800"/>
                  </a:lnTo>
                  <a:lnTo>
                    <a:pt x="530046" y="35902"/>
                  </a:lnTo>
                  <a:lnTo>
                    <a:pt x="514781" y="35902"/>
                  </a:lnTo>
                  <a:lnTo>
                    <a:pt x="515487" y="36962"/>
                  </a:lnTo>
                  <a:close/>
                </a:path>
                <a:path w="552450" h="552450">
                  <a:moveTo>
                    <a:pt x="35902" y="37668"/>
                  </a:moveTo>
                  <a:lnTo>
                    <a:pt x="37668" y="35902"/>
                  </a:lnTo>
                  <a:lnTo>
                    <a:pt x="36962" y="36962"/>
                  </a:lnTo>
                  <a:lnTo>
                    <a:pt x="35902" y="37668"/>
                  </a:lnTo>
                  <a:close/>
                </a:path>
                <a:path w="552450" h="552450">
                  <a:moveTo>
                    <a:pt x="36962" y="36962"/>
                  </a:moveTo>
                  <a:lnTo>
                    <a:pt x="37668" y="35902"/>
                  </a:lnTo>
                  <a:lnTo>
                    <a:pt x="38550" y="35902"/>
                  </a:lnTo>
                  <a:lnTo>
                    <a:pt x="36962" y="36962"/>
                  </a:lnTo>
                  <a:close/>
                </a:path>
                <a:path w="552450" h="552450">
                  <a:moveTo>
                    <a:pt x="516547" y="37668"/>
                  </a:moveTo>
                  <a:lnTo>
                    <a:pt x="515487" y="36962"/>
                  </a:lnTo>
                  <a:lnTo>
                    <a:pt x="514781" y="35902"/>
                  </a:lnTo>
                  <a:lnTo>
                    <a:pt x="516547" y="37668"/>
                  </a:lnTo>
                  <a:close/>
                </a:path>
                <a:path w="552450" h="552450">
                  <a:moveTo>
                    <a:pt x="531222" y="37668"/>
                  </a:moveTo>
                  <a:lnTo>
                    <a:pt x="516547" y="37668"/>
                  </a:lnTo>
                  <a:lnTo>
                    <a:pt x="514781" y="35902"/>
                  </a:lnTo>
                  <a:lnTo>
                    <a:pt x="530046" y="35902"/>
                  </a:lnTo>
                  <a:lnTo>
                    <a:pt x="531222" y="37668"/>
                  </a:lnTo>
                  <a:close/>
                </a:path>
                <a:path w="552450" h="552450">
                  <a:moveTo>
                    <a:pt x="36491" y="37668"/>
                  </a:moveTo>
                  <a:lnTo>
                    <a:pt x="35902" y="37668"/>
                  </a:lnTo>
                  <a:lnTo>
                    <a:pt x="36962" y="36962"/>
                  </a:lnTo>
                  <a:lnTo>
                    <a:pt x="36491" y="37668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487" y="36962"/>
                  </a:lnTo>
                  <a:lnTo>
                    <a:pt x="516547" y="37668"/>
                  </a:lnTo>
                  <a:lnTo>
                    <a:pt x="531222" y="37668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19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19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19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29"/>
                  </a:moveTo>
                  <a:lnTo>
                    <a:pt x="539750" y="455929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29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29"/>
                  </a:moveTo>
                  <a:lnTo>
                    <a:pt x="12700" y="455292"/>
                  </a:lnTo>
                  <a:lnTo>
                    <a:pt x="12825" y="455929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29"/>
                  </a:lnTo>
                  <a:lnTo>
                    <a:pt x="552450" y="455929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487" y="515487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22" y="514781"/>
                  </a:lnTo>
                  <a:lnTo>
                    <a:pt x="516547" y="514781"/>
                  </a:lnTo>
                  <a:lnTo>
                    <a:pt x="515487" y="515487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902" y="514781"/>
                  </a:lnTo>
                  <a:lnTo>
                    <a:pt x="36962" y="515487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62" y="515487"/>
                  </a:moveTo>
                  <a:lnTo>
                    <a:pt x="35902" y="514781"/>
                  </a:lnTo>
                  <a:lnTo>
                    <a:pt x="36491" y="514781"/>
                  </a:lnTo>
                  <a:lnTo>
                    <a:pt x="36962" y="515487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487" y="515487"/>
                  </a:lnTo>
                  <a:lnTo>
                    <a:pt x="516547" y="514781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6" y="516547"/>
                  </a:moveTo>
                  <a:lnTo>
                    <a:pt x="514781" y="516547"/>
                  </a:lnTo>
                  <a:lnTo>
                    <a:pt x="516547" y="514781"/>
                  </a:lnTo>
                  <a:lnTo>
                    <a:pt x="531222" y="514781"/>
                  </a:lnTo>
                  <a:lnTo>
                    <a:pt x="530046" y="516547"/>
                  </a:lnTo>
                  <a:close/>
                </a:path>
                <a:path w="552450" h="552450">
                  <a:moveTo>
                    <a:pt x="38550" y="516547"/>
                  </a:moveTo>
                  <a:lnTo>
                    <a:pt x="37668" y="516547"/>
                  </a:lnTo>
                  <a:lnTo>
                    <a:pt x="36962" y="515487"/>
                  </a:lnTo>
                  <a:lnTo>
                    <a:pt x="38550" y="516547"/>
                  </a:lnTo>
                  <a:close/>
                </a:path>
                <a:path w="552450" h="552450">
                  <a:moveTo>
                    <a:pt x="489037" y="533121"/>
                  </a:moveTo>
                  <a:lnTo>
                    <a:pt x="515487" y="515487"/>
                  </a:lnTo>
                  <a:lnTo>
                    <a:pt x="514781" y="516547"/>
                  </a:lnTo>
                  <a:lnTo>
                    <a:pt x="530046" y="516547"/>
                  </a:lnTo>
                  <a:lnTo>
                    <a:pt x="524649" y="524649"/>
                  </a:lnTo>
                  <a:lnTo>
                    <a:pt x="512295" y="532879"/>
                  </a:lnTo>
                  <a:lnTo>
                    <a:pt x="490270" y="532879"/>
                  </a:lnTo>
                  <a:lnTo>
                    <a:pt x="489037" y="533121"/>
                  </a:lnTo>
                  <a:close/>
                </a:path>
                <a:path w="552450" h="552450">
                  <a:moveTo>
                    <a:pt x="64477" y="533831"/>
                  </a:moveTo>
                  <a:lnTo>
                    <a:pt x="62179" y="532879"/>
                  </a:lnTo>
                  <a:lnTo>
                    <a:pt x="63412" y="533121"/>
                  </a:lnTo>
                  <a:lnTo>
                    <a:pt x="64477" y="533831"/>
                  </a:lnTo>
                  <a:close/>
                </a:path>
                <a:path w="552450" h="552450">
                  <a:moveTo>
                    <a:pt x="63412" y="533121"/>
                  </a:moveTo>
                  <a:lnTo>
                    <a:pt x="62179" y="532879"/>
                  </a:lnTo>
                  <a:lnTo>
                    <a:pt x="63049" y="532879"/>
                  </a:lnTo>
                  <a:lnTo>
                    <a:pt x="63412" y="533121"/>
                  </a:lnTo>
                  <a:close/>
                </a:path>
                <a:path w="552450" h="552450">
                  <a:moveTo>
                    <a:pt x="487972" y="533831"/>
                  </a:moveTo>
                  <a:lnTo>
                    <a:pt x="489037" y="533121"/>
                  </a:lnTo>
                  <a:lnTo>
                    <a:pt x="490270" y="532879"/>
                  </a:lnTo>
                  <a:lnTo>
                    <a:pt x="487972" y="533831"/>
                  </a:lnTo>
                  <a:close/>
                </a:path>
                <a:path w="552450" h="552450">
                  <a:moveTo>
                    <a:pt x="510865" y="533831"/>
                  </a:moveTo>
                  <a:lnTo>
                    <a:pt x="487972" y="533831"/>
                  </a:lnTo>
                  <a:lnTo>
                    <a:pt x="490270" y="532879"/>
                  </a:lnTo>
                  <a:lnTo>
                    <a:pt x="512295" y="532879"/>
                  </a:lnTo>
                  <a:lnTo>
                    <a:pt x="510865" y="533831"/>
                  </a:lnTo>
                  <a:close/>
                </a:path>
                <a:path w="552450" h="552450">
                  <a:moveTo>
                    <a:pt x="67028" y="533831"/>
                  </a:moveTo>
                  <a:lnTo>
                    <a:pt x="64477" y="533831"/>
                  </a:lnTo>
                  <a:lnTo>
                    <a:pt x="63412" y="533121"/>
                  </a:lnTo>
                  <a:lnTo>
                    <a:pt x="67028" y="533831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489037" y="533121"/>
                  </a:lnTo>
                  <a:lnTo>
                    <a:pt x="487972" y="533831"/>
                  </a:lnTo>
                  <a:lnTo>
                    <a:pt x="510865" y="533831"/>
                  </a:lnTo>
                  <a:lnTo>
                    <a:pt x="501980" y="539749"/>
                  </a:lnTo>
                  <a:lnTo>
                    <a:pt x="455930" y="539749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97739" y="539864"/>
                  </a:moveTo>
                  <a:lnTo>
                    <a:pt x="96519" y="539749"/>
                  </a:lnTo>
                  <a:lnTo>
                    <a:pt x="97157" y="539749"/>
                  </a:lnTo>
                  <a:lnTo>
                    <a:pt x="97739" y="539864"/>
                  </a:lnTo>
                  <a:close/>
                </a:path>
                <a:path w="552450" h="552450">
                  <a:moveTo>
                    <a:pt x="454710" y="539864"/>
                  </a:moveTo>
                  <a:lnTo>
                    <a:pt x="97739" y="539864"/>
                  </a:lnTo>
                  <a:lnTo>
                    <a:pt x="97157" y="539749"/>
                  </a:lnTo>
                  <a:lnTo>
                    <a:pt x="455292" y="539749"/>
                  </a:lnTo>
                  <a:lnTo>
                    <a:pt x="454710" y="539864"/>
                  </a:lnTo>
                  <a:close/>
                </a:path>
                <a:path w="552450" h="552450">
                  <a:moveTo>
                    <a:pt x="501808" y="539864"/>
                  </a:moveTo>
                  <a:lnTo>
                    <a:pt x="454710" y="539864"/>
                  </a:lnTo>
                  <a:lnTo>
                    <a:pt x="455930" y="539749"/>
                  </a:lnTo>
                  <a:lnTo>
                    <a:pt x="501980" y="539749"/>
                  </a:lnTo>
                  <a:lnTo>
                    <a:pt x="501808" y="539864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/>
          <p:cNvGrpSpPr/>
          <p:nvPr/>
        </p:nvGrpSpPr>
        <p:grpSpPr>
          <a:xfrm>
            <a:off x="374650" y="3452495"/>
            <a:ext cx="552450" cy="1043305"/>
            <a:chOff x="374650" y="3452495"/>
            <a:chExt cx="552450" cy="1043305"/>
          </a:xfrm>
        </p:grpSpPr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3587" y="3549396"/>
              <a:ext cx="274320" cy="38404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74650" y="3452495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56565" y="552450"/>
                  </a:moveTo>
                  <a:lnTo>
                    <a:pt x="95884" y="552450"/>
                  </a:lnTo>
                  <a:lnTo>
                    <a:pt x="59156" y="545096"/>
                  </a:lnTo>
                  <a:lnTo>
                    <a:pt x="27825" y="524675"/>
                  </a:lnTo>
                  <a:lnTo>
                    <a:pt x="7353" y="493953"/>
                  </a:lnTo>
                  <a:lnTo>
                    <a:pt x="0" y="456552"/>
                  </a:lnTo>
                  <a:lnTo>
                    <a:pt x="0" y="95897"/>
                  </a:lnTo>
                  <a:lnTo>
                    <a:pt x="7353" y="58496"/>
                  </a:lnTo>
                  <a:lnTo>
                    <a:pt x="27825" y="27774"/>
                  </a:lnTo>
                  <a:lnTo>
                    <a:pt x="59156" y="7353"/>
                  </a:lnTo>
                  <a:lnTo>
                    <a:pt x="95884" y="0"/>
                  </a:lnTo>
                  <a:lnTo>
                    <a:pt x="456565" y="0"/>
                  </a:lnTo>
                  <a:lnTo>
                    <a:pt x="493293" y="7353"/>
                  </a:lnTo>
                  <a:lnTo>
                    <a:pt x="501301" y="12572"/>
                  </a:lnTo>
                  <a:lnTo>
                    <a:pt x="97764" y="12572"/>
                  </a:lnTo>
                  <a:lnTo>
                    <a:pt x="96520" y="12700"/>
                  </a:lnTo>
                  <a:lnTo>
                    <a:pt x="97129" y="12700"/>
                  </a:lnTo>
                  <a:lnTo>
                    <a:pt x="67348" y="18656"/>
                  </a:lnTo>
                  <a:lnTo>
                    <a:pt x="65062" y="18656"/>
                  </a:lnTo>
                  <a:lnTo>
                    <a:pt x="62839" y="19557"/>
                  </a:lnTo>
                  <a:lnTo>
                    <a:pt x="63679" y="19557"/>
                  </a:lnTo>
                  <a:lnTo>
                    <a:pt x="38617" y="35902"/>
                  </a:lnTo>
                  <a:lnTo>
                    <a:pt x="37668" y="35902"/>
                  </a:lnTo>
                  <a:lnTo>
                    <a:pt x="35852" y="37706"/>
                  </a:lnTo>
                  <a:lnTo>
                    <a:pt x="36465" y="37706"/>
                  </a:lnTo>
                  <a:lnTo>
                    <a:pt x="20150" y="62179"/>
                  </a:lnTo>
                  <a:lnTo>
                    <a:pt x="19570" y="62179"/>
                  </a:lnTo>
                  <a:lnTo>
                    <a:pt x="18618" y="64477"/>
                  </a:lnTo>
                  <a:lnTo>
                    <a:pt x="19119" y="64477"/>
                  </a:lnTo>
                  <a:lnTo>
                    <a:pt x="12825" y="96519"/>
                  </a:lnTo>
                  <a:lnTo>
                    <a:pt x="12585" y="454710"/>
                  </a:lnTo>
                  <a:lnTo>
                    <a:pt x="12700" y="455929"/>
                  </a:lnTo>
                  <a:lnTo>
                    <a:pt x="19119" y="487972"/>
                  </a:lnTo>
                  <a:lnTo>
                    <a:pt x="18618" y="487972"/>
                  </a:lnTo>
                  <a:lnTo>
                    <a:pt x="19570" y="490270"/>
                  </a:lnTo>
                  <a:lnTo>
                    <a:pt x="20150" y="490270"/>
                  </a:lnTo>
                  <a:lnTo>
                    <a:pt x="36465" y="514743"/>
                  </a:lnTo>
                  <a:lnTo>
                    <a:pt x="35852" y="514743"/>
                  </a:lnTo>
                  <a:lnTo>
                    <a:pt x="37668" y="516547"/>
                  </a:lnTo>
                  <a:lnTo>
                    <a:pt x="38617" y="516547"/>
                  </a:lnTo>
                  <a:lnTo>
                    <a:pt x="63679" y="532891"/>
                  </a:lnTo>
                  <a:lnTo>
                    <a:pt x="62839" y="532891"/>
                  </a:lnTo>
                  <a:lnTo>
                    <a:pt x="65062" y="533793"/>
                  </a:lnTo>
                  <a:lnTo>
                    <a:pt x="67348" y="533793"/>
                  </a:lnTo>
                  <a:lnTo>
                    <a:pt x="97129" y="539750"/>
                  </a:lnTo>
                  <a:lnTo>
                    <a:pt x="96520" y="539750"/>
                  </a:lnTo>
                  <a:lnTo>
                    <a:pt x="97764" y="539876"/>
                  </a:lnTo>
                  <a:lnTo>
                    <a:pt x="501301" y="539876"/>
                  </a:lnTo>
                  <a:lnTo>
                    <a:pt x="493293" y="545096"/>
                  </a:lnTo>
                  <a:lnTo>
                    <a:pt x="456565" y="552450"/>
                  </a:lnTo>
                  <a:close/>
                </a:path>
                <a:path w="552450" h="552450">
                  <a:moveTo>
                    <a:pt x="97129" y="12700"/>
                  </a:moveTo>
                  <a:lnTo>
                    <a:pt x="96520" y="12700"/>
                  </a:lnTo>
                  <a:lnTo>
                    <a:pt x="97764" y="12572"/>
                  </a:lnTo>
                  <a:lnTo>
                    <a:pt x="97129" y="12700"/>
                  </a:lnTo>
                  <a:close/>
                </a:path>
                <a:path w="552450" h="552450">
                  <a:moveTo>
                    <a:pt x="455320" y="12700"/>
                  </a:moveTo>
                  <a:lnTo>
                    <a:pt x="97129" y="12700"/>
                  </a:lnTo>
                  <a:lnTo>
                    <a:pt x="97764" y="12572"/>
                  </a:lnTo>
                  <a:lnTo>
                    <a:pt x="454685" y="12572"/>
                  </a:lnTo>
                  <a:lnTo>
                    <a:pt x="455320" y="12700"/>
                  </a:lnTo>
                  <a:close/>
                </a:path>
                <a:path w="552450" h="552450">
                  <a:moveTo>
                    <a:pt x="488399" y="19315"/>
                  </a:moveTo>
                  <a:lnTo>
                    <a:pt x="454685" y="12572"/>
                  </a:lnTo>
                  <a:lnTo>
                    <a:pt x="455930" y="12700"/>
                  </a:lnTo>
                  <a:lnTo>
                    <a:pt x="501496" y="12700"/>
                  </a:lnTo>
                  <a:lnTo>
                    <a:pt x="510634" y="18656"/>
                  </a:lnTo>
                  <a:lnTo>
                    <a:pt x="487387" y="18656"/>
                  </a:lnTo>
                  <a:lnTo>
                    <a:pt x="488399" y="19315"/>
                  </a:lnTo>
                  <a:close/>
                </a:path>
                <a:path w="552450" h="552450">
                  <a:moveTo>
                    <a:pt x="501496" y="12700"/>
                  </a:moveTo>
                  <a:lnTo>
                    <a:pt x="455930" y="12700"/>
                  </a:lnTo>
                  <a:lnTo>
                    <a:pt x="454685" y="12572"/>
                  </a:lnTo>
                  <a:lnTo>
                    <a:pt x="501301" y="12572"/>
                  </a:lnTo>
                  <a:lnTo>
                    <a:pt x="501496" y="12700"/>
                  </a:lnTo>
                  <a:close/>
                </a:path>
                <a:path w="552450" h="552450">
                  <a:moveTo>
                    <a:pt x="62839" y="19557"/>
                  </a:moveTo>
                  <a:lnTo>
                    <a:pt x="65062" y="18656"/>
                  </a:lnTo>
                  <a:lnTo>
                    <a:pt x="64050" y="19315"/>
                  </a:lnTo>
                  <a:lnTo>
                    <a:pt x="62839" y="19557"/>
                  </a:lnTo>
                  <a:close/>
                </a:path>
                <a:path w="552450" h="552450">
                  <a:moveTo>
                    <a:pt x="64050" y="19315"/>
                  </a:moveTo>
                  <a:lnTo>
                    <a:pt x="65062" y="18656"/>
                  </a:lnTo>
                  <a:lnTo>
                    <a:pt x="67348" y="18656"/>
                  </a:lnTo>
                  <a:lnTo>
                    <a:pt x="64050" y="19315"/>
                  </a:lnTo>
                  <a:close/>
                </a:path>
                <a:path w="552450" h="552450">
                  <a:moveTo>
                    <a:pt x="489610" y="19557"/>
                  </a:moveTo>
                  <a:lnTo>
                    <a:pt x="488399" y="19315"/>
                  </a:lnTo>
                  <a:lnTo>
                    <a:pt x="487387" y="18656"/>
                  </a:lnTo>
                  <a:lnTo>
                    <a:pt x="489610" y="19557"/>
                  </a:lnTo>
                  <a:close/>
                </a:path>
                <a:path w="552450" h="552450">
                  <a:moveTo>
                    <a:pt x="512017" y="19557"/>
                  </a:moveTo>
                  <a:lnTo>
                    <a:pt x="489610" y="19557"/>
                  </a:lnTo>
                  <a:lnTo>
                    <a:pt x="487387" y="18656"/>
                  </a:lnTo>
                  <a:lnTo>
                    <a:pt x="510634" y="18656"/>
                  </a:lnTo>
                  <a:lnTo>
                    <a:pt x="512017" y="19557"/>
                  </a:lnTo>
                  <a:close/>
                </a:path>
                <a:path w="552450" h="552450">
                  <a:moveTo>
                    <a:pt x="63679" y="19557"/>
                  </a:moveTo>
                  <a:lnTo>
                    <a:pt x="62839" y="19557"/>
                  </a:lnTo>
                  <a:lnTo>
                    <a:pt x="64050" y="19315"/>
                  </a:lnTo>
                  <a:lnTo>
                    <a:pt x="63679" y="19557"/>
                  </a:lnTo>
                  <a:close/>
                </a:path>
                <a:path w="552450" h="552450">
                  <a:moveTo>
                    <a:pt x="515511" y="36998"/>
                  </a:moveTo>
                  <a:lnTo>
                    <a:pt x="488399" y="19315"/>
                  </a:lnTo>
                  <a:lnTo>
                    <a:pt x="489610" y="19557"/>
                  </a:lnTo>
                  <a:lnTo>
                    <a:pt x="512017" y="19557"/>
                  </a:lnTo>
                  <a:lnTo>
                    <a:pt x="524624" y="27774"/>
                  </a:lnTo>
                  <a:lnTo>
                    <a:pt x="530040" y="35902"/>
                  </a:lnTo>
                  <a:lnTo>
                    <a:pt x="514781" y="35902"/>
                  </a:lnTo>
                  <a:lnTo>
                    <a:pt x="515511" y="36998"/>
                  </a:lnTo>
                  <a:close/>
                </a:path>
                <a:path w="552450" h="552450">
                  <a:moveTo>
                    <a:pt x="35852" y="37706"/>
                  </a:moveTo>
                  <a:lnTo>
                    <a:pt x="37668" y="35902"/>
                  </a:lnTo>
                  <a:lnTo>
                    <a:pt x="36938" y="36998"/>
                  </a:lnTo>
                  <a:lnTo>
                    <a:pt x="35852" y="37706"/>
                  </a:lnTo>
                  <a:close/>
                </a:path>
                <a:path w="552450" h="552450">
                  <a:moveTo>
                    <a:pt x="36938" y="36998"/>
                  </a:moveTo>
                  <a:lnTo>
                    <a:pt x="37668" y="35902"/>
                  </a:lnTo>
                  <a:lnTo>
                    <a:pt x="38617" y="35902"/>
                  </a:lnTo>
                  <a:lnTo>
                    <a:pt x="36938" y="36998"/>
                  </a:lnTo>
                  <a:close/>
                </a:path>
                <a:path w="552450" h="552450">
                  <a:moveTo>
                    <a:pt x="516597" y="37706"/>
                  </a:moveTo>
                  <a:lnTo>
                    <a:pt x="515511" y="36998"/>
                  </a:lnTo>
                  <a:lnTo>
                    <a:pt x="514781" y="35902"/>
                  </a:lnTo>
                  <a:lnTo>
                    <a:pt x="516597" y="37706"/>
                  </a:lnTo>
                  <a:close/>
                </a:path>
                <a:path w="552450" h="552450">
                  <a:moveTo>
                    <a:pt x="531242" y="37706"/>
                  </a:moveTo>
                  <a:lnTo>
                    <a:pt x="516597" y="37706"/>
                  </a:lnTo>
                  <a:lnTo>
                    <a:pt x="514781" y="35902"/>
                  </a:lnTo>
                  <a:lnTo>
                    <a:pt x="530040" y="35902"/>
                  </a:lnTo>
                  <a:lnTo>
                    <a:pt x="531242" y="37706"/>
                  </a:lnTo>
                  <a:close/>
                </a:path>
                <a:path w="552450" h="552450">
                  <a:moveTo>
                    <a:pt x="36465" y="37706"/>
                  </a:moveTo>
                  <a:lnTo>
                    <a:pt x="35852" y="37706"/>
                  </a:lnTo>
                  <a:lnTo>
                    <a:pt x="36938" y="36998"/>
                  </a:lnTo>
                  <a:lnTo>
                    <a:pt x="36465" y="37706"/>
                  </a:lnTo>
                  <a:close/>
                </a:path>
                <a:path w="552450" h="552450">
                  <a:moveTo>
                    <a:pt x="533121" y="63412"/>
                  </a:moveTo>
                  <a:lnTo>
                    <a:pt x="515511" y="36998"/>
                  </a:lnTo>
                  <a:lnTo>
                    <a:pt x="516597" y="37706"/>
                  </a:lnTo>
                  <a:lnTo>
                    <a:pt x="531242" y="37706"/>
                  </a:lnTo>
                  <a:lnTo>
                    <a:pt x="545096" y="58496"/>
                  </a:lnTo>
                  <a:lnTo>
                    <a:pt x="545820" y="62179"/>
                  </a:lnTo>
                  <a:lnTo>
                    <a:pt x="532879" y="62179"/>
                  </a:lnTo>
                  <a:lnTo>
                    <a:pt x="533121" y="63412"/>
                  </a:lnTo>
                  <a:close/>
                </a:path>
                <a:path w="552450" h="552450">
                  <a:moveTo>
                    <a:pt x="18618" y="64477"/>
                  </a:moveTo>
                  <a:lnTo>
                    <a:pt x="19570" y="62179"/>
                  </a:lnTo>
                  <a:lnTo>
                    <a:pt x="19328" y="63412"/>
                  </a:lnTo>
                  <a:lnTo>
                    <a:pt x="18618" y="64477"/>
                  </a:lnTo>
                  <a:close/>
                </a:path>
                <a:path w="552450" h="552450">
                  <a:moveTo>
                    <a:pt x="19328" y="63412"/>
                  </a:moveTo>
                  <a:lnTo>
                    <a:pt x="19570" y="62179"/>
                  </a:lnTo>
                  <a:lnTo>
                    <a:pt x="20150" y="62179"/>
                  </a:lnTo>
                  <a:lnTo>
                    <a:pt x="19328" y="63412"/>
                  </a:lnTo>
                  <a:close/>
                </a:path>
                <a:path w="552450" h="552450">
                  <a:moveTo>
                    <a:pt x="533831" y="64477"/>
                  </a:moveTo>
                  <a:lnTo>
                    <a:pt x="533121" y="63412"/>
                  </a:lnTo>
                  <a:lnTo>
                    <a:pt x="532879" y="62179"/>
                  </a:lnTo>
                  <a:lnTo>
                    <a:pt x="533831" y="64477"/>
                  </a:lnTo>
                  <a:close/>
                </a:path>
                <a:path w="552450" h="552450">
                  <a:moveTo>
                    <a:pt x="546272" y="64477"/>
                  </a:moveTo>
                  <a:lnTo>
                    <a:pt x="533831" y="64477"/>
                  </a:lnTo>
                  <a:lnTo>
                    <a:pt x="532879" y="62179"/>
                  </a:lnTo>
                  <a:lnTo>
                    <a:pt x="545820" y="62179"/>
                  </a:lnTo>
                  <a:lnTo>
                    <a:pt x="546272" y="64477"/>
                  </a:lnTo>
                  <a:close/>
                </a:path>
                <a:path w="552450" h="552450">
                  <a:moveTo>
                    <a:pt x="19119" y="64477"/>
                  </a:moveTo>
                  <a:lnTo>
                    <a:pt x="18618" y="64477"/>
                  </a:lnTo>
                  <a:lnTo>
                    <a:pt x="19328" y="63412"/>
                  </a:lnTo>
                  <a:lnTo>
                    <a:pt x="19119" y="64477"/>
                  </a:lnTo>
                  <a:close/>
                </a:path>
                <a:path w="552450" h="552450">
                  <a:moveTo>
                    <a:pt x="552450" y="97739"/>
                  </a:moveTo>
                  <a:lnTo>
                    <a:pt x="539864" y="97739"/>
                  </a:lnTo>
                  <a:lnTo>
                    <a:pt x="539750" y="96519"/>
                  </a:lnTo>
                  <a:lnTo>
                    <a:pt x="533121" y="63412"/>
                  </a:lnTo>
                  <a:lnTo>
                    <a:pt x="533831" y="64477"/>
                  </a:lnTo>
                  <a:lnTo>
                    <a:pt x="546272" y="64477"/>
                  </a:lnTo>
                  <a:lnTo>
                    <a:pt x="552450" y="95897"/>
                  </a:lnTo>
                  <a:lnTo>
                    <a:pt x="552450" y="97739"/>
                  </a:lnTo>
                  <a:close/>
                </a:path>
                <a:path w="552450" h="552450">
                  <a:moveTo>
                    <a:pt x="12700" y="97157"/>
                  </a:moveTo>
                  <a:lnTo>
                    <a:pt x="12700" y="96519"/>
                  </a:lnTo>
                  <a:lnTo>
                    <a:pt x="12700" y="97157"/>
                  </a:lnTo>
                  <a:close/>
                </a:path>
                <a:path w="552450" h="552450">
                  <a:moveTo>
                    <a:pt x="539750" y="97157"/>
                  </a:moveTo>
                  <a:lnTo>
                    <a:pt x="539624" y="96519"/>
                  </a:lnTo>
                  <a:lnTo>
                    <a:pt x="539750" y="97157"/>
                  </a:lnTo>
                  <a:close/>
                </a:path>
                <a:path w="552450" h="552450">
                  <a:moveTo>
                    <a:pt x="12700" y="97739"/>
                  </a:moveTo>
                  <a:lnTo>
                    <a:pt x="12700" y="97157"/>
                  </a:lnTo>
                  <a:lnTo>
                    <a:pt x="12700" y="97739"/>
                  </a:lnTo>
                  <a:close/>
                </a:path>
                <a:path w="552450" h="552450">
                  <a:moveTo>
                    <a:pt x="552450" y="455929"/>
                  </a:moveTo>
                  <a:lnTo>
                    <a:pt x="539750" y="455929"/>
                  </a:lnTo>
                  <a:lnTo>
                    <a:pt x="539864" y="454710"/>
                  </a:lnTo>
                  <a:lnTo>
                    <a:pt x="539750" y="97157"/>
                  </a:lnTo>
                  <a:lnTo>
                    <a:pt x="539864" y="97739"/>
                  </a:lnTo>
                  <a:lnTo>
                    <a:pt x="552450" y="97739"/>
                  </a:lnTo>
                  <a:lnTo>
                    <a:pt x="552450" y="455929"/>
                  </a:lnTo>
                  <a:close/>
                </a:path>
                <a:path w="552450" h="552450">
                  <a:moveTo>
                    <a:pt x="12700" y="455292"/>
                  </a:moveTo>
                  <a:lnTo>
                    <a:pt x="12585" y="454710"/>
                  </a:lnTo>
                  <a:lnTo>
                    <a:pt x="12700" y="455292"/>
                  </a:lnTo>
                  <a:close/>
                </a:path>
                <a:path w="552450" h="552450">
                  <a:moveTo>
                    <a:pt x="539750" y="455292"/>
                  </a:moveTo>
                  <a:lnTo>
                    <a:pt x="539750" y="454710"/>
                  </a:lnTo>
                  <a:lnTo>
                    <a:pt x="539750" y="455292"/>
                  </a:lnTo>
                  <a:close/>
                </a:path>
                <a:path w="552450" h="552450">
                  <a:moveTo>
                    <a:pt x="12825" y="455929"/>
                  </a:moveTo>
                  <a:lnTo>
                    <a:pt x="12700" y="455292"/>
                  </a:lnTo>
                  <a:lnTo>
                    <a:pt x="12825" y="455929"/>
                  </a:lnTo>
                  <a:close/>
                </a:path>
                <a:path w="552450" h="552450">
                  <a:moveTo>
                    <a:pt x="533121" y="489037"/>
                  </a:moveTo>
                  <a:lnTo>
                    <a:pt x="539750" y="455292"/>
                  </a:lnTo>
                  <a:lnTo>
                    <a:pt x="539750" y="455929"/>
                  </a:lnTo>
                  <a:lnTo>
                    <a:pt x="552450" y="455929"/>
                  </a:lnTo>
                  <a:lnTo>
                    <a:pt x="552450" y="456552"/>
                  </a:lnTo>
                  <a:lnTo>
                    <a:pt x="546272" y="487972"/>
                  </a:lnTo>
                  <a:lnTo>
                    <a:pt x="533831" y="487972"/>
                  </a:lnTo>
                  <a:lnTo>
                    <a:pt x="533121" y="489037"/>
                  </a:lnTo>
                  <a:close/>
                </a:path>
                <a:path w="552450" h="552450">
                  <a:moveTo>
                    <a:pt x="19570" y="490270"/>
                  </a:moveTo>
                  <a:lnTo>
                    <a:pt x="18618" y="487972"/>
                  </a:lnTo>
                  <a:lnTo>
                    <a:pt x="19328" y="489037"/>
                  </a:lnTo>
                  <a:lnTo>
                    <a:pt x="19570" y="490270"/>
                  </a:lnTo>
                  <a:close/>
                </a:path>
                <a:path w="552450" h="552450">
                  <a:moveTo>
                    <a:pt x="19328" y="489037"/>
                  </a:moveTo>
                  <a:lnTo>
                    <a:pt x="18618" y="487972"/>
                  </a:lnTo>
                  <a:lnTo>
                    <a:pt x="19119" y="487972"/>
                  </a:lnTo>
                  <a:lnTo>
                    <a:pt x="19328" y="489037"/>
                  </a:lnTo>
                  <a:close/>
                </a:path>
                <a:path w="552450" h="552450">
                  <a:moveTo>
                    <a:pt x="532879" y="490270"/>
                  </a:moveTo>
                  <a:lnTo>
                    <a:pt x="533121" y="489037"/>
                  </a:lnTo>
                  <a:lnTo>
                    <a:pt x="533831" y="487972"/>
                  </a:lnTo>
                  <a:lnTo>
                    <a:pt x="532879" y="490270"/>
                  </a:lnTo>
                  <a:close/>
                </a:path>
                <a:path w="552450" h="552450">
                  <a:moveTo>
                    <a:pt x="545820" y="490270"/>
                  </a:moveTo>
                  <a:lnTo>
                    <a:pt x="532879" y="490270"/>
                  </a:lnTo>
                  <a:lnTo>
                    <a:pt x="533831" y="487972"/>
                  </a:lnTo>
                  <a:lnTo>
                    <a:pt x="546272" y="487972"/>
                  </a:lnTo>
                  <a:lnTo>
                    <a:pt x="545820" y="490270"/>
                  </a:lnTo>
                  <a:close/>
                </a:path>
                <a:path w="552450" h="552450">
                  <a:moveTo>
                    <a:pt x="20150" y="490270"/>
                  </a:moveTo>
                  <a:lnTo>
                    <a:pt x="19570" y="490270"/>
                  </a:lnTo>
                  <a:lnTo>
                    <a:pt x="19328" y="489037"/>
                  </a:lnTo>
                  <a:lnTo>
                    <a:pt x="20150" y="490270"/>
                  </a:lnTo>
                  <a:close/>
                </a:path>
                <a:path w="552450" h="552450">
                  <a:moveTo>
                    <a:pt x="515511" y="515451"/>
                  </a:moveTo>
                  <a:lnTo>
                    <a:pt x="533121" y="489037"/>
                  </a:lnTo>
                  <a:lnTo>
                    <a:pt x="532879" y="490270"/>
                  </a:lnTo>
                  <a:lnTo>
                    <a:pt x="545820" y="490270"/>
                  </a:lnTo>
                  <a:lnTo>
                    <a:pt x="545096" y="493953"/>
                  </a:lnTo>
                  <a:lnTo>
                    <a:pt x="531242" y="514743"/>
                  </a:lnTo>
                  <a:lnTo>
                    <a:pt x="516597" y="514743"/>
                  </a:lnTo>
                  <a:lnTo>
                    <a:pt x="515511" y="515451"/>
                  </a:lnTo>
                  <a:close/>
                </a:path>
                <a:path w="552450" h="552450">
                  <a:moveTo>
                    <a:pt x="37668" y="516547"/>
                  </a:moveTo>
                  <a:lnTo>
                    <a:pt x="35852" y="514743"/>
                  </a:lnTo>
                  <a:lnTo>
                    <a:pt x="36938" y="515451"/>
                  </a:lnTo>
                  <a:lnTo>
                    <a:pt x="37668" y="516547"/>
                  </a:lnTo>
                  <a:close/>
                </a:path>
                <a:path w="552450" h="552450">
                  <a:moveTo>
                    <a:pt x="36938" y="515451"/>
                  </a:moveTo>
                  <a:lnTo>
                    <a:pt x="35852" y="514743"/>
                  </a:lnTo>
                  <a:lnTo>
                    <a:pt x="36465" y="514743"/>
                  </a:lnTo>
                  <a:lnTo>
                    <a:pt x="36938" y="515451"/>
                  </a:lnTo>
                  <a:close/>
                </a:path>
                <a:path w="552450" h="552450">
                  <a:moveTo>
                    <a:pt x="514781" y="516547"/>
                  </a:moveTo>
                  <a:lnTo>
                    <a:pt x="515511" y="515451"/>
                  </a:lnTo>
                  <a:lnTo>
                    <a:pt x="516597" y="514743"/>
                  </a:lnTo>
                  <a:lnTo>
                    <a:pt x="514781" y="516547"/>
                  </a:lnTo>
                  <a:close/>
                </a:path>
                <a:path w="552450" h="552450">
                  <a:moveTo>
                    <a:pt x="530040" y="516547"/>
                  </a:moveTo>
                  <a:lnTo>
                    <a:pt x="514781" y="516547"/>
                  </a:lnTo>
                  <a:lnTo>
                    <a:pt x="516597" y="514743"/>
                  </a:lnTo>
                  <a:lnTo>
                    <a:pt x="531242" y="514743"/>
                  </a:lnTo>
                  <a:lnTo>
                    <a:pt x="530040" y="516547"/>
                  </a:lnTo>
                  <a:close/>
                </a:path>
                <a:path w="552450" h="552450">
                  <a:moveTo>
                    <a:pt x="38617" y="516547"/>
                  </a:moveTo>
                  <a:lnTo>
                    <a:pt x="37668" y="516547"/>
                  </a:lnTo>
                  <a:lnTo>
                    <a:pt x="36938" y="515451"/>
                  </a:lnTo>
                  <a:lnTo>
                    <a:pt x="38617" y="516547"/>
                  </a:lnTo>
                  <a:close/>
                </a:path>
                <a:path w="552450" h="552450">
                  <a:moveTo>
                    <a:pt x="488399" y="533134"/>
                  </a:moveTo>
                  <a:lnTo>
                    <a:pt x="515511" y="515451"/>
                  </a:lnTo>
                  <a:lnTo>
                    <a:pt x="514781" y="516547"/>
                  </a:lnTo>
                  <a:lnTo>
                    <a:pt x="530040" y="516547"/>
                  </a:lnTo>
                  <a:lnTo>
                    <a:pt x="524624" y="524675"/>
                  </a:lnTo>
                  <a:lnTo>
                    <a:pt x="512017" y="532891"/>
                  </a:lnTo>
                  <a:lnTo>
                    <a:pt x="489610" y="532891"/>
                  </a:lnTo>
                  <a:lnTo>
                    <a:pt x="488399" y="533134"/>
                  </a:lnTo>
                  <a:close/>
                </a:path>
                <a:path w="552450" h="552450">
                  <a:moveTo>
                    <a:pt x="65062" y="533793"/>
                  </a:moveTo>
                  <a:lnTo>
                    <a:pt x="62839" y="532891"/>
                  </a:lnTo>
                  <a:lnTo>
                    <a:pt x="64050" y="533134"/>
                  </a:lnTo>
                  <a:lnTo>
                    <a:pt x="65062" y="533793"/>
                  </a:lnTo>
                  <a:close/>
                </a:path>
                <a:path w="552450" h="552450">
                  <a:moveTo>
                    <a:pt x="64050" y="533134"/>
                  </a:moveTo>
                  <a:lnTo>
                    <a:pt x="62839" y="532891"/>
                  </a:lnTo>
                  <a:lnTo>
                    <a:pt x="63679" y="532891"/>
                  </a:lnTo>
                  <a:lnTo>
                    <a:pt x="64050" y="533134"/>
                  </a:lnTo>
                  <a:close/>
                </a:path>
                <a:path w="552450" h="552450">
                  <a:moveTo>
                    <a:pt x="487387" y="533793"/>
                  </a:moveTo>
                  <a:lnTo>
                    <a:pt x="488399" y="533134"/>
                  </a:lnTo>
                  <a:lnTo>
                    <a:pt x="489610" y="532891"/>
                  </a:lnTo>
                  <a:lnTo>
                    <a:pt x="487387" y="533793"/>
                  </a:lnTo>
                  <a:close/>
                </a:path>
                <a:path w="552450" h="552450">
                  <a:moveTo>
                    <a:pt x="510634" y="533793"/>
                  </a:moveTo>
                  <a:lnTo>
                    <a:pt x="487387" y="533793"/>
                  </a:lnTo>
                  <a:lnTo>
                    <a:pt x="489610" y="532891"/>
                  </a:lnTo>
                  <a:lnTo>
                    <a:pt x="512017" y="532891"/>
                  </a:lnTo>
                  <a:lnTo>
                    <a:pt x="510634" y="533793"/>
                  </a:lnTo>
                  <a:close/>
                </a:path>
                <a:path w="552450" h="552450">
                  <a:moveTo>
                    <a:pt x="67348" y="533793"/>
                  </a:moveTo>
                  <a:lnTo>
                    <a:pt x="65062" y="533793"/>
                  </a:lnTo>
                  <a:lnTo>
                    <a:pt x="64050" y="533134"/>
                  </a:lnTo>
                  <a:lnTo>
                    <a:pt x="67348" y="533793"/>
                  </a:lnTo>
                  <a:close/>
                </a:path>
                <a:path w="552450" h="552450">
                  <a:moveTo>
                    <a:pt x="454685" y="539876"/>
                  </a:moveTo>
                  <a:lnTo>
                    <a:pt x="488399" y="533134"/>
                  </a:lnTo>
                  <a:lnTo>
                    <a:pt x="487387" y="533793"/>
                  </a:lnTo>
                  <a:lnTo>
                    <a:pt x="510634" y="533793"/>
                  </a:lnTo>
                  <a:lnTo>
                    <a:pt x="501496" y="539750"/>
                  </a:lnTo>
                  <a:lnTo>
                    <a:pt x="455930" y="539750"/>
                  </a:lnTo>
                  <a:lnTo>
                    <a:pt x="454685" y="539876"/>
                  </a:lnTo>
                  <a:close/>
                </a:path>
                <a:path w="552450" h="552450">
                  <a:moveTo>
                    <a:pt x="97764" y="539876"/>
                  </a:moveTo>
                  <a:lnTo>
                    <a:pt x="96520" y="539750"/>
                  </a:lnTo>
                  <a:lnTo>
                    <a:pt x="97129" y="539750"/>
                  </a:lnTo>
                  <a:lnTo>
                    <a:pt x="97764" y="539876"/>
                  </a:lnTo>
                  <a:close/>
                </a:path>
                <a:path w="552450" h="552450">
                  <a:moveTo>
                    <a:pt x="454685" y="539876"/>
                  </a:moveTo>
                  <a:lnTo>
                    <a:pt x="97764" y="539876"/>
                  </a:lnTo>
                  <a:lnTo>
                    <a:pt x="97129" y="539750"/>
                  </a:lnTo>
                  <a:lnTo>
                    <a:pt x="455320" y="539750"/>
                  </a:lnTo>
                  <a:lnTo>
                    <a:pt x="454685" y="539876"/>
                  </a:lnTo>
                  <a:close/>
                </a:path>
                <a:path w="552450" h="552450">
                  <a:moveTo>
                    <a:pt x="501301" y="539876"/>
                  </a:moveTo>
                  <a:lnTo>
                    <a:pt x="454685" y="539876"/>
                  </a:lnTo>
                  <a:lnTo>
                    <a:pt x="455930" y="539750"/>
                  </a:lnTo>
                  <a:lnTo>
                    <a:pt x="501496" y="539750"/>
                  </a:lnTo>
                  <a:lnTo>
                    <a:pt x="501301" y="539876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6155" y="3976116"/>
              <a:ext cx="408431" cy="43586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74650" y="3943350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48944" y="552450"/>
                  </a:moveTo>
                  <a:lnTo>
                    <a:pt x="103504" y="552450"/>
                  </a:lnTo>
                  <a:lnTo>
                    <a:pt x="63550" y="544461"/>
                  </a:lnTo>
                  <a:lnTo>
                    <a:pt x="30353" y="522097"/>
                  </a:lnTo>
                  <a:lnTo>
                    <a:pt x="7988" y="488899"/>
                  </a:lnTo>
                  <a:lnTo>
                    <a:pt x="0" y="448945"/>
                  </a:lnTo>
                  <a:lnTo>
                    <a:pt x="0" y="103504"/>
                  </a:lnTo>
                  <a:lnTo>
                    <a:pt x="7988" y="63550"/>
                  </a:lnTo>
                  <a:lnTo>
                    <a:pt x="30353" y="30352"/>
                  </a:lnTo>
                  <a:lnTo>
                    <a:pt x="63550" y="7988"/>
                  </a:lnTo>
                  <a:lnTo>
                    <a:pt x="103504" y="0"/>
                  </a:lnTo>
                  <a:lnTo>
                    <a:pt x="448944" y="0"/>
                  </a:lnTo>
                  <a:lnTo>
                    <a:pt x="488899" y="7988"/>
                  </a:lnTo>
                  <a:lnTo>
                    <a:pt x="495704" y="12573"/>
                  </a:lnTo>
                  <a:lnTo>
                    <a:pt x="105384" y="12573"/>
                  </a:lnTo>
                  <a:lnTo>
                    <a:pt x="104140" y="12700"/>
                  </a:lnTo>
                  <a:lnTo>
                    <a:pt x="104749" y="12700"/>
                  </a:lnTo>
                  <a:lnTo>
                    <a:pt x="72047" y="19240"/>
                  </a:lnTo>
                  <a:lnTo>
                    <a:pt x="69583" y="19240"/>
                  </a:lnTo>
                  <a:lnTo>
                    <a:pt x="67284" y="20192"/>
                  </a:lnTo>
                  <a:lnTo>
                    <a:pt x="68168" y="20192"/>
                  </a:lnTo>
                  <a:lnTo>
                    <a:pt x="41032" y="38468"/>
                  </a:lnTo>
                  <a:lnTo>
                    <a:pt x="40195" y="38468"/>
                  </a:lnTo>
                  <a:lnTo>
                    <a:pt x="38468" y="40195"/>
                  </a:lnTo>
                  <a:lnTo>
                    <a:pt x="39032" y="40195"/>
                  </a:lnTo>
                  <a:lnTo>
                    <a:pt x="20788" y="67284"/>
                  </a:lnTo>
                  <a:lnTo>
                    <a:pt x="20193" y="67284"/>
                  </a:lnTo>
                  <a:lnTo>
                    <a:pt x="19240" y="69583"/>
                  </a:lnTo>
                  <a:lnTo>
                    <a:pt x="19733" y="69583"/>
                  </a:lnTo>
                  <a:lnTo>
                    <a:pt x="12821" y="104139"/>
                  </a:lnTo>
                  <a:lnTo>
                    <a:pt x="12572" y="105384"/>
                  </a:lnTo>
                  <a:lnTo>
                    <a:pt x="12700" y="105384"/>
                  </a:lnTo>
                  <a:lnTo>
                    <a:pt x="12700" y="447065"/>
                  </a:lnTo>
                  <a:lnTo>
                    <a:pt x="12572" y="447065"/>
                  </a:lnTo>
                  <a:lnTo>
                    <a:pt x="12700" y="448310"/>
                  </a:lnTo>
                  <a:lnTo>
                    <a:pt x="19733" y="482866"/>
                  </a:lnTo>
                  <a:lnTo>
                    <a:pt x="19240" y="482866"/>
                  </a:lnTo>
                  <a:lnTo>
                    <a:pt x="20193" y="485165"/>
                  </a:lnTo>
                  <a:lnTo>
                    <a:pt x="20788" y="485165"/>
                  </a:lnTo>
                  <a:lnTo>
                    <a:pt x="39032" y="512254"/>
                  </a:lnTo>
                  <a:lnTo>
                    <a:pt x="38468" y="512254"/>
                  </a:lnTo>
                  <a:lnTo>
                    <a:pt x="40195" y="513981"/>
                  </a:lnTo>
                  <a:lnTo>
                    <a:pt x="41032" y="513981"/>
                  </a:lnTo>
                  <a:lnTo>
                    <a:pt x="68168" y="532257"/>
                  </a:lnTo>
                  <a:lnTo>
                    <a:pt x="67284" y="532257"/>
                  </a:lnTo>
                  <a:lnTo>
                    <a:pt x="69583" y="533209"/>
                  </a:lnTo>
                  <a:lnTo>
                    <a:pt x="72047" y="533209"/>
                  </a:lnTo>
                  <a:lnTo>
                    <a:pt x="104749" y="539750"/>
                  </a:lnTo>
                  <a:lnTo>
                    <a:pt x="104140" y="539750"/>
                  </a:lnTo>
                  <a:lnTo>
                    <a:pt x="105384" y="539876"/>
                  </a:lnTo>
                  <a:lnTo>
                    <a:pt x="495704" y="539876"/>
                  </a:lnTo>
                  <a:lnTo>
                    <a:pt x="488899" y="544461"/>
                  </a:lnTo>
                  <a:lnTo>
                    <a:pt x="448944" y="552450"/>
                  </a:lnTo>
                  <a:close/>
                </a:path>
                <a:path w="552450" h="552450">
                  <a:moveTo>
                    <a:pt x="104749" y="12700"/>
                  </a:moveTo>
                  <a:lnTo>
                    <a:pt x="104140" y="12700"/>
                  </a:lnTo>
                  <a:lnTo>
                    <a:pt x="105384" y="12573"/>
                  </a:lnTo>
                  <a:lnTo>
                    <a:pt x="104749" y="12700"/>
                  </a:lnTo>
                  <a:close/>
                </a:path>
                <a:path w="552450" h="552450">
                  <a:moveTo>
                    <a:pt x="447700" y="12700"/>
                  </a:moveTo>
                  <a:lnTo>
                    <a:pt x="104749" y="12700"/>
                  </a:lnTo>
                  <a:lnTo>
                    <a:pt x="105384" y="12573"/>
                  </a:lnTo>
                  <a:lnTo>
                    <a:pt x="447065" y="12573"/>
                  </a:lnTo>
                  <a:lnTo>
                    <a:pt x="447700" y="12700"/>
                  </a:lnTo>
                  <a:close/>
                </a:path>
                <a:path w="552450" h="552450">
                  <a:moveTo>
                    <a:pt x="483907" y="19941"/>
                  </a:moveTo>
                  <a:lnTo>
                    <a:pt x="447065" y="12573"/>
                  </a:lnTo>
                  <a:lnTo>
                    <a:pt x="448309" y="12700"/>
                  </a:lnTo>
                  <a:lnTo>
                    <a:pt x="495893" y="12700"/>
                  </a:lnTo>
                  <a:lnTo>
                    <a:pt x="505601" y="19240"/>
                  </a:lnTo>
                  <a:lnTo>
                    <a:pt x="482866" y="19240"/>
                  </a:lnTo>
                  <a:lnTo>
                    <a:pt x="483907" y="19941"/>
                  </a:lnTo>
                  <a:close/>
                </a:path>
                <a:path w="552450" h="552450">
                  <a:moveTo>
                    <a:pt x="495893" y="12700"/>
                  </a:moveTo>
                  <a:lnTo>
                    <a:pt x="448309" y="12700"/>
                  </a:lnTo>
                  <a:lnTo>
                    <a:pt x="447065" y="12573"/>
                  </a:lnTo>
                  <a:lnTo>
                    <a:pt x="495704" y="12573"/>
                  </a:lnTo>
                  <a:lnTo>
                    <a:pt x="495893" y="12700"/>
                  </a:lnTo>
                  <a:close/>
                </a:path>
                <a:path w="552450" h="552450">
                  <a:moveTo>
                    <a:pt x="67284" y="20192"/>
                  </a:moveTo>
                  <a:lnTo>
                    <a:pt x="69583" y="19240"/>
                  </a:lnTo>
                  <a:lnTo>
                    <a:pt x="68542" y="19941"/>
                  </a:lnTo>
                  <a:lnTo>
                    <a:pt x="67284" y="20192"/>
                  </a:lnTo>
                  <a:close/>
                </a:path>
                <a:path w="552450" h="552450">
                  <a:moveTo>
                    <a:pt x="68542" y="19941"/>
                  </a:moveTo>
                  <a:lnTo>
                    <a:pt x="69583" y="19240"/>
                  </a:lnTo>
                  <a:lnTo>
                    <a:pt x="72047" y="19240"/>
                  </a:lnTo>
                  <a:lnTo>
                    <a:pt x="68542" y="19941"/>
                  </a:lnTo>
                  <a:close/>
                </a:path>
                <a:path w="552450" h="552450">
                  <a:moveTo>
                    <a:pt x="485165" y="20192"/>
                  </a:moveTo>
                  <a:lnTo>
                    <a:pt x="483907" y="19941"/>
                  </a:lnTo>
                  <a:lnTo>
                    <a:pt x="482866" y="19240"/>
                  </a:lnTo>
                  <a:lnTo>
                    <a:pt x="485165" y="20192"/>
                  </a:lnTo>
                  <a:close/>
                </a:path>
                <a:path w="552450" h="552450">
                  <a:moveTo>
                    <a:pt x="507015" y="20192"/>
                  </a:moveTo>
                  <a:lnTo>
                    <a:pt x="485165" y="20192"/>
                  </a:lnTo>
                  <a:lnTo>
                    <a:pt x="482866" y="19240"/>
                  </a:lnTo>
                  <a:lnTo>
                    <a:pt x="505601" y="19240"/>
                  </a:lnTo>
                  <a:lnTo>
                    <a:pt x="507015" y="20192"/>
                  </a:lnTo>
                  <a:close/>
                </a:path>
                <a:path w="552450" h="552450">
                  <a:moveTo>
                    <a:pt x="68168" y="20192"/>
                  </a:moveTo>
                  <a:lnTo>
                    <a:pt x="67284" y="20192"/>
                  </a:lnTo>
                  <a:lnTo>
                    <a:pt x="68542" y="19941"/>
                  </a:lnTo>
                  <a:lnTo>
                    <a:pt x="68168" y="20192"/>
                  </a:lnTo>
                  <a:close/>
                </a:path>
                <a:path w="552450" h="552450">
                  <a:moveTo>
                    <a:pt x="512949" y="39500"/>
                  </a:moveTo>
                  <a:lnTo>
                    <a:pt x="483907" y="19941"/>
                  </a:lnTo>
                  <a:lnTo>
                    <a:pt x="485165" y="20192"/>
                  </a:lnTo>
                  <a:lnTo>
                    <a:pt x="507015" y="20192"/>
                  </a:lnTo>
                  <a:lnTo>
                    <a:pt x="522097" y="30352"/>
                  </a:lnTo>
                  <a:lnTo>
                    <a:pt x="527564" y="38468"/>
                  </a:lnTo>
                  <a:lnTo>
                    <a:pt x="512254" y="38468"/>
                  </a:lnTo>
                  <a:lnTo>
                    <a:pt x="512949" y="39500"/>
                  </a:lnTo>
                  <a:close/>
                </a:path>
                <a:path w="552450" h="552450">
                  <a:moveTo>
                    <a:pt x="38468" y="40195"/>
                  </a:moveTo>
                  <a:lnTo>
                    <a:pt x="40195" y="38468"/>
                  </a:lnTo>
                  <a:lnTo>
                    <a:pt x="39500" y="39500"/>
                  </a:lnTo>
                  <a:lnTo>
                    <a:pt x="38468" y="40195"/>
                  </a:lnTo>
                  <a:close/>
                </a:path>
                <a:path w="552450" h="552450">
                  <a:moveTo>
                    <a:pt x="39500" y="39500"/>
                  </a:moveTo>
                  <a:lnTo>
                    <a:pt x="40195" y="38468"/>
                  </a:lnTo>
                  <a:lnTo>
                    <a:pt x="41032" y="38468"/>
                  </a:lnTo>
                  <a:lnTo>
                    <a:pt x="39500" y="39500"/>
                  </a:lnTo>
                  <a:close/>
                </a:path>
                <a:path w="552450" h="552450">
                  <a:moveTo>
                    <a:pt x="513981" y="40195"/>
                  </a:moveTo>
                  <a:lnTo>
                    <a:pt x="512949" y="39500"/>
                  </a:lnTo>
                  <a:lnTo>
                    <a:pt x="512254" y="38468"/>
                  </a:lnTo>
                  <a:lnTo>
                    <a:pt x="513981" y="40195"/>
                  </a:lnTo>
                  <a:close/>
                </a:path>
                <a:path w="552450" h="552450">
                  <a:moveTo>
                    <a:pt x="528727" y="40195"/>
                  </a:moveTo>
                  <a:lnTo>
                    <a:pt x="513981" y="40195"/>
                  </a:lnTo>
                  <a:lnTo>
                    <a:pt x="512254" y="38468"/>
                  </a:lnTo>
                  <a:lnTo>
                    <a:pt x="527564" y="38468"/>
                  </a:lnTo>
                  <a:lnTo>
                    <a:pt x="528727" y="40195"/>
                  </a:lnTo>
                  <a:close/>
                </a:path>
                <a:path w="552450" h="552450">
                  <a:moveTo>
                    <a:pt x="39032" y="40195"/>
                  </a:moveTo>
                  <a:lnTo>
                    <a:pt x="38468" y="40195"/>
                  </a:lnTo>
                  <a:lnTo>
                    <a:pt x="39500" y="39500"/>
                  </a:lnTo>
                  <a:lnTo>
                    <a:pt x="39032" y="40195"/>
                  </a:lnTo>
                  <a:close/>
                </a:path>
                <a:path w="552450" h="552450">
                  <a:moveTo>
                    <a:pt x="532508" y="68542"/>
                  </a:moveTo>
                  <a:lnTo>
                    <a:pt x="512949" y="39500"/>
                  </a:lnTo>
                  <a:lnTo>
                    <a:pt x="513981" y="40195"/>
                  </a:lnTo>
                  <a:lnTo>
                    <a:pt x="528727" y="40195"/>
                  </a:lnTo>
                  <a:lnTo>
                    <a:pt x="544461" y="63550"/>
                  </a:lnTo>
                  <a:lnTo>
                    <a:pt x="545208" y="67284"/>
                  </a:lnTo>
                  <a:lnTo>
                    <a:pt x="532257" y="67284"/>
                  </a:lnTo>
                  <a:lnTo>
                    <a:pt x="532508" y="68542"/>
                  </a:lnTo>
                  <a:close/>
                </a:path>
                <a:path w="552450" h="552450">
                  <a:moveTo>
                    <a:pt x="19240" y="69583"/>
                  </a:moveTo>
                  <a:lnTo>
                    <a:pt x="20193" y="67284"/>
                  </a:lnTo>
                  <a:lnTo>
                    <a:pt x="19941" y="68542"/>
                  </a:lnTo>
                  <a:lnTo>
                    <a:pt x="19240" y="69583"/>
                  </a:lnTo>
                  <a:close/>
                </a:path>
                <a:path w="552450" h="552450">
                  <a:moveTo>
                    <a:pt x="19941" y="68542"/>
                  </a:moveTo>
                  <a:lnTo>
                    <a:pt x="20193" y="67284"/>
                  </a:lnTo>
                  <a:lnTo>
                    <a:pt x="20788" y="67284"/>
                  </a:lnTo>
                  <a:lnTo>
                    <a:pt x="19941" y="68542"/>
                  </a:lnTo>
                  <a:close/>
                </a:path>
                <a:path w="552450" h="552450">
                  <a:moveTo>
                    <a:pt x="533209" y="69583"/>
                  </a:moveTo>
                  <a:lnTo>
                    <a:pt x="532508" y="68542"/>
                  </a:lnTo>
                  <a:lnTo>
                    <a:pt x="532257" y="67284"/>
                  </a:lnTo>
                  <a:lnTo>
                    <a:pt x="533209" y="69583"/>
                  </a:lnTo>
                  <a:close/>
                </a:path>
                <a:path w="552450" h="552450">
                  <a:moveTo>
                    <a:pt x="545667" y="69583"/>
                  </a:moveTo>
                  <a:lnTo>
                    <a:pt x="533209" y="69583"/>
                  </a:lnTo>
                  <a:lnTo>
                    <a:pt x="532257" y="67284"/>
                  </a:lnTo>
                  <a:lnTo>
                    <a:pt x="545208" y="67284"/>
                  </a:lnTo>
                  <a:lnTo>
                    <a:pt x="545667" y="69583"/>
                  </a:lnTo>
                  <a:close/>
                </a:path>
                <a:path w="552450" h="552450">
                  <a:moveTo>
                    <a:pt x="19733" y="69583"/>
                  </a:moveTo>
                  <a:lnTo>
                    <a:pt x="19240" y="69583"/>
                  </a:lnTo>
                  <a:lnTo>
                    <a:pt x="19941" y="68542"/>
                  </a:lnTo>
                  <a:lnTo>
                    <a:pt x="19733" y="69583"/>
                  </a:lnTo>
                  <a:close/>
                </a:path>
                <a:path w="552450" h="552450">
                  <a:moveTo>
                    <a:pt x="552450" y="105384"/>
                  </a:moveTo>
                  <a:lnTo>
                    <a:pt x="539877" y="105384"/>
                  </a:lnTo>
                  <a:lnTo>
                    <a:pt x="539750" y="104139"/>
                  </a:lnTo>
                  <a:lnTo>
                    <a:pt x="532508" y="68542"/>
                  </a:lnTo>
                  <a:lnTo>
                    <a:pt x="533209" y="69583"/>
                  </a:lnTo>
                  <a:lnTo>
                    <a:pt x="545667" y="69583"/>
                  </a:lnTo>
                  <a:lnTo>
                    <a:pt x="552450" y="103504"/>
                  </a:lnTo>
                  <a:lnTo>
                    <a:pt x="552450" y="105384"/>
                  </a:lnTo>
                  <a:close/>
                </a:path>
                <a:path w="552450" h="552450">
                  <a:moveTo>
                    <a:pt x="12572" y="105384"/>
                  </a:moveTo>
                  <a:lnTo>
                    <a:pt x="12700" y="104139"/>
                  </a:lnTo>
                  <a:lnTo>
                    <a:pt x="12700" y="104749"/>
                  </a:lnTo>
                  <a:lnTo>
                    <a:pt x="12572" y="105384"/>
                  </a:lnTo>
                  <a:close/>
                </a:path>
                <a:path w="552450" h="552450">
                  <a:moveTo>
                    <a:pt x="12700" y="104749"/>
                  </a:moveTo>
                  <a:lnTo>
                    <a:pt x="12700" y="104139"/>
                  </a:lnTo>
                  <a:lnTo>
                    <a:pt x="12700" y="104749"/>
                  </a:lnTo>
                  <a:close/>
                </a:path>
                <a:path w="552450" h="552450">
                  <a:moveTo>
                    <a:pt x="539750" y="104749"/>
                  </a:moveTo>
                  <a:lnTo>
                    <a:pt x="539628" y="104139"/>
                  </a:lnTo>
                  <a:lnTo>
                    <a:pt x="539750" y="104749"/>
                  </a:lnTo>
                  <a:close/>
                </a:path>
                <a:path w="552450" h="552450">
                  <a:moveTo>
                    <a:pt x="539877" y="105384"/>
                  </a:moveTo>
                  <a:lnTo>
                    <a:pt x="539750" y="104749"/>
                  </a:lnTo>
                  <a:lnTo>
                    <a:pt x="539750" y="104139"/>
                  </a:lnTo>
                  <a:lnTo>
                    <a:pt x="539877" y="105384"/>
                  </a:lnTo>
                  <a:close/>
                </a:path>
                <a:path w="552450" h="552450">
                  <a:moveTo>
                    <a:pt x="12700" y="105384"/>
                  </a:moveTo>
                  <a:lnTo>
                    <a:pt x="12572" y="105384"/>
                  </a:lnTo>
                  <a:lnTo>
                    <a:pt x="12700" y="104749"/>
                  </a:lnTo>
                  <a:lnTo>
                    <a:pt x="12700" y="105384"/>
                  </a:lnTo>
                  <a:close/>
                </a:path>
                <a:path w="552450" h="552450">
                  <a:moveTo>
                    <a:pt x="539750" y="447700"/>
                  </a:moveTo>
                  <a:lnTo>
                    <a:pt x="539750" y="104749"/>
                  </a:lnTo>
                  <a:lnTo>
                    <a:pt x="539877" y="105384"/>
                  </a:lnTo>
                  <a:lnTo>
                    <a:pt x="552450" y="105384"/>
                  </a:lnTo>
                  <a:lnTo>
                    <a:pt x="552450" y="447065"/>
                  </a:lnTo>
                  <a:lnTo>
                    <a:pt x="539877" y="447065"/>
                  </a:lnTo>
                  <a:lnTo>
                    <a:pt x="539750" y="447700"/>
                  </a:lnTo>
                  <a:close/>
                </a:path>
                <a:path w="552450" h="552450">
                  <a:moveTo>
                    <a:pt x="12700" y="448310"/>
                  </a:moveTo>
                  <a:lnTo>
                    <a:pt x="12572" y="447065"/>
                  </a:lnTo>
                  <a:lnTo>
                    <a:pt x="12700" y="447700"/>
                  </a:lnTo>
                  <a:lnTo>
                    <a:pt x="12700" y="448310"/>
                  </a:lnTo>
                  <a:close/>
                </a:path>
                <a:path w="552450" h="552450">
                  <a:moveTo>
                    <a:pt x="12700" y="447700"/>
                  </a:moveTo>
                  <a:lnTo>
                    <a:pt x="12572" y="447065"/>
                  </a:lnTo>
                  <a:lnTo>
                    <a:pt x="12700" y="447065"/>
                  </a:lnTo>
                  <a:lnTo>
                    <a:pt x="12700" y="447700"/>
                  </a:lnTo>
                  <a:close/>
                </a:path>
                <a:path w="552450" h="552450">
                  <a:moveTo>
                    <a:pt x="539750" y="448310"/>
                  </a:moveTo>
                  <a:lnTo>
                    <a:pt x="539750" y="447700"/>
                  </a:lnTo>
                  <a:lnTo>
                    <a:pt x="539877" y="447065"/>
                  </a:lnTo>
                  <a:lnTo>
                    <a:pt x="539750" y="448310"/>
                  </a:lnTo>
                  <a:close/>
                </a:path>
                <a:path w="552450" h="552450">
                  <a:moveTo>
                    <a:pt x="552450" y="448310"/>
                  </a:moveTo>
                  <a:lnTo>
                    <a:pt x="539750" y="448310"/>
                  </a:lnTo>
                  <a:lnTo>
                    <a:pt x="539877" y="447065"/>
                  </a:lnTo>
                  <a:lnTo>
                    <a:pt x="552450" y="447065"/>
                  </a:lnTo>
                  <a:lnTo>
                    <a:pt x="552450" y="448310"/>
                  </a:lnTo>
                  <a:close/>
                </a:path>
                <a:path w="552450" h="552450">
                  <a:moveTo>
                    <a:pt x="12821" y="448310"/>
                  </a:moveTo>
                  <a:lnTo>
                    <a:pt x="12700" y="447700"/>
                  </a:lnTo>
                  <a:lnTo>
                    <a:pt x="12821" y="448310"/>
                  </a:lnTo>
                  <a:close/>
                </a:path>
                <a:path w="552450" h="552450">
                  <a:moveTo>
                    <a:pt x="532508" y="483907"/>
                  </a:moveTo>
                  <a:lnTo>
                    <a:pt x="539750" y="447700"/>
                  </a:lnTo>
                  <a:lnTo>
                    <a:pt x="539750" y="448310"/>
                  </a:lnTo>
                  <a:lnTo>
                    <a:pt x="552450" y="448310"/>
                  </a:lnTo>
                  <a:lnTo>
                    <a:pt x="552450" y="448945"/>
                  </a:lnTo>
                  <a:lnTo>
                    <a:pt x="545667" y="482866"/>
                  </a:lnTo>
                  <a:lnTo>
                    <a:pt x="533209" y="482866"/>
                  </a:lnTo>
                  <a:lnTo>
                    <a:pt x="532508" y="483907"/>
                  </a:lnTo>
                  <a:close/>
                </a:path>
                <a:path w="552450" h="552450">
                  <a:moveTo>
                    <a:pt x="20193" y="485165"/>
                  </a:moveTo>
                  <a:lnTo>
                    <a:pt x="19240" y="482866"/>
                  </a:lnTo>
                  <a:lnTo>
                    <a:pt x="19941" y="483907"/>
                  </a:lnTo>
                  <a:lnTo>
                    <a:pt x="20193" y="485165"/>
                  </a:lnTo>
                  <a:close/>
                </a:path>
                <a:path w="552450" h="552450">
                  <a:moveTo>
                    <a:pt x="19941" y="483907"/>
                  </a:moveTo>
                  <a:lnTo>
                    <a:pt x="19240" y="482866"/>
                  </a:lnTo>
                  <a:lnTo>
                    <a:pt x="19733" y="482866"/>
                  </a:lnTo>
                  <a:lnTo>
                    <a:pt x="19941" y="483907"/>
                  </a:lnTo>
                  <a:close/>
                </a:path>
                <a:path w="552450" h="552450">
                  <a:moveTo>
                    <a:pt x="532257" y="485165"/>
                  </a:moveTo>
                  <a:lnTo>
                    <a:pt x="532508" y="483907"/>
                  </a:lnTo>
                  <a:lnTo>
                    <a:pt x="533209" y="482866"/>
                  </a:lnTo>
                  <a:lnTo>
                    <a:pt x="532257" y="485165"/>
                  </a:lnTo>
                  <a:close/>
                </a:path>
                <a:path w="552450" h="552450">
                  <a:moveTo>
                    <a:pt x="545208" y="485165"/>
                  </a:moveTo>
                  <a:lnTo>
                    <a:pt x="532257" y="485165"/>
                  </a:lnTo>
                  <a:lnTo>
                    <a:pt x="533209" y="482866"/>
                  </a:lnTo>
                  <a:lnTo>
                    <a:pt x="545667" y="482866"/>
                  </a:lnTo>
                  <a:lnTo>
                    <a:pt x="545208" y="485165"/>
                  </a:lnTo>
                  <a:close/>
                </a:path>
                <a:path w="552450" h="552450">
                  <a:moveTo>
                    <a:pt x="20788" y="485165"/>
                  </a:moveTo>
                  <a:lnTo>
                    <a:pt x="20193" y="485165"/>
                  </a:lnTo>
                  <a:lnTo>
                    <a:pt x="19941" y="483907"/>
                  </a:lnTo>
                  <a:lnTo>
                    <a:pt x="20788" y="485165"/>
                  </a:lnTo>
                  <a:close/>
                </a:path>
                <a:path w="552450" h="552450">
                  <a:moveTo>
                    <a:pt x="512949" y="512949"/>
                  </a:moveTo>
                  <a:lnTo>
                    <a:pt x="532508" y="483907"/>
                  </a:lnTo>
                  <a:lnTo>
                    <a:pt x="532257" y="485165"/>
                  </a:lnTo>
                  <a:lnTo>
                    <a:pt x="545208" y="485165"/>
                  </a:lnTo>
                  <a:lnTo>
                    <a:pt x="544461" y="488899"/>
                  </a:lnTo>
                  <a:lnTo>
                    <a:pt x="528727" y="512254"/>
                  </a:lnTo>
                  <a:lnTo>
                    <a:pt x="513981" y="512254"/>
                  </a:lnTo>
                  <a:lnTo>
                    <a:pt x="512949" y="512949"/>
                  </a:lnTo>
                  <a:close/>
                </a:path>
                <a:path w="552450" h="552450">
                  <a:moveTo>
                    <a:pt x="40195" y="513981"/>
                  </a:moveTo>
                  <a:lnTo>
                    <a:pt x="38468" y="512254"/>
                  </a:lnTo>
                  <a:lnTo>
                    <a:pt x="39500" y="512949"/>
                  </a:lnTo>
                  <a:lnTo>
                    <a:pt x="40195" y="513981"/>
                  </a:lnTo>
                  <a:close/>
                </a:path>
                <a:path w="552450" h="552450">
                  <a:moveTo>
                    <a:pt x="39500" y="512949"/>
                  </a:moveTo>
                  <a:lnTo>
                    <a:pt x="38468" y="512254"/>
                  </a:lnTo>
                  <a:lnTo>
                    <a:pt x="39032" y="512254"/>
                  </a:lnTo>
                  <a:lnTo>
                    <a:pt x="39500" y="512949"/>
                  </a:lnTo>
                  <a:close/>
                </a:path>
                <a:path w="552450" h="552450">
                  <a:moveTo>
                    <a:pt x="512254" y="513981"/>
                  </a:moveTo>
                  <a:lnTo>
                    <a:pt x="512949" y="512949"/>
                  </a:lnTo>
                  <a:lnTo>
                    <a:pt x="513981" y="512254"/>
                  </a:lnTo>
                  <a:lnTo>
                    <a:pt x="512254" y="513981"/>
                  </a:lnTo>
                  <a:close/>
                </a:path>
                <a:path w="552450" h="552450">
                  <a:moveTo>
                    <a:pt x="527564" y="513981"/>
                  </a:moveTo>
                  <a:lnTo>
                    <a:pt x="512254" y="513981"/>
                  </a:lnTo>
                  <a:lnTo>
                    <a:pt x="513981" y="512254"/>
                  </a:lnTo>
                  <a:lnTo>
                    <a:pt x="528727" y="512254"/>
                  </a:lnTo>
                  <a:lnTo>
                    <a:pt x="527564" y="513981"/>
                  </a:lnTo>
                  <a:close/>
                </a:path>
                <a:path w="552450" h="552450">
                  <a:moveTo>
                    <a:pt x="41032" y="513981"/>
                  </a:moveTo>
                  <a:lnTo>
                    <a:pt x="40195" y="513981"/>
                  </a:lnTo>
                  <a:lnTo>
                    <a:pt x="39500" y="512949"/>
                  </a:lnTo>
                  <a:lnTo>
                    <a:pt x="41032" y="513981"/>
                  </a:lnTo>
                  <a:close/>
                </a:path>
                <a:path w="552450" h="552450">
                  <a:moveTo>
                    <a:pt x="483907" y="532508"/>
                  </a:moveTo>
                  <a:lnTo>
                    <a:pt x="512949" y="512949"/>
                  </a:lnTo>
                  <a:lnTo>
                    <a:pt x="512254" y="513981"/>
                  </a:lnTo>
                  <a:lnTo>
                    <a:pt x="527564" y="513981"/>
                  </a:lnTo>
                  <a:lnTo>
                    <a:pt x="522097" y="522097"/>
                  </a:lnTo>
                  <a:lnTo>
                    <a:pt x="507015" y="532257"/>
                  </a:lnTo>
                  <a:lnTo>
                    <a:pt x="485165" y="532257"/>
                  </a:lnTo>
                  <a:lnTo>
                    <a:pt x="483907" y="532508"/>
                  </a:lnTo>
                  <a:close/>
                </a:path>
                <a:path w="552450" h="552450">
                  <a:moveTo>
                    <a:pt x="69583" y="533209"/>
                  </a:moveTo>
                  <a:lnTo>
                    <a:pt x="67284" y="532257"/>
                  </a:lnTo>
                  <a:lnTo>
                    <a:pt x="68542" y="532508"/>
                  </a:lnTo>
                  <a:lnTo>
                    <a:pt x="69583" y="533209"/>
                  </a:lnTo>
                  <a:close/>
                </a:path>
                <a:path w="552450" h="552450">
                  <a:moveTo>
                    <a:pt x="68542" y="532508"/>
                  </a:moveTo>
                  <a:lnTo>
                    <a:pt x="67284" y="532257"/>
                  </a:lnTo>
                  <a:lnTo>
                    <a:pt x="68168" y="532257"/>
                  </a:lnTo>
                  <a:lnTo>
                    <a:pt x="68542" y="532508"/>
                  </a:lnTo>
                  <a:close/>
                </a:path>
                <a:path w="552450" h="552450">
                  <a:moveTo>
                    <a:pt x="482866" y="533209"/>
                  </a:moveTo>
                  <a:lnTo>
                    <a:pt x="483907" y="532508"/>
                  </a:lnTo>
                  <a:lnTo>
                    <a:pt x="485165" y="532257"/>
                  </a:lnTo>
                  <a:lnTo>
                    <a:pt x="482866" y="533209"/>
                  </a:lnTo>
                  <a:close/>
                </a:path>
                <a:path w="552450" h="552450">
                  <a:moveTo>
                    <a:pt x="505601" y="533209"/>
                  </a:moveTo>
                  <a:lnTo>
                    <a:pt x="482866" y="533209"/>
                  </a:lnTo>
                  <a:lnTo>
                    <a:pt x="485165" y="532257"/>
                  </a:lnTo>
                  <a:lnTo>
                    <a:pt x="507015" y="532257"/>
                  </a:lnTo>
                  <a:lnTo>
                    <a:pt x="505601" y="533209"/>
                  </a:lnTo>
                  <a:close/>
                </a:path>
                <a:path w="552450" h="552450">
                  <a:moveTo>
                    <a:pt x="72047" y="533209"/>
                  </a:moveTo>
                  <a:lnTo>
                    <a:pt x="69583" y="533209"/>
                  </a:lnTo>
                  <a:lnTo>
                    <a:pt x="68542" y="532508"/>
                  </a:lnTo>
                  <a:lnTo>
                    <a:pt x="72047" y="533209"/>
                  </a:lnTo>
                  <a:close/>
                </a:path>
                <a:path w="552450" h="552450">
                  <a:moveTo>
                    <a:pt x="447065" y="539876"/>
                  </a:moveTo>
                  <a:lnTo>
                    <a:pt x="483907" y="532508"/>
                  </a:lnTo>
                  <a:lnTo>
                    <a:pt x="482866" y="533209"/>
                  </a:lnTo>
                  <a:lnTo>
                    <a:pt x="505601" y="533209"/>
                  </a:lnTo>
                  <a:lnTo>
                    <a:pt x="495893" y="539750"/>
                  </a:lnTo>
                  <a:lnTo>
                    <a:pt x="448309" y="539750"/>
                  </a:lnTo>
                  <a:lnTo>
                    <a:pt x="447065" y="539876"/>
                  </a:lnTo>
                  <a:close/>
                </a:path>
                <a:path w="552450" h="552450">
                  <a:moveTo>
                    <a:pt x="105384" y="539876"/>
                  </a:moveTo>
                  <a:lnTo>
                    <a:pt x="104140" y="539750"/>
                  </a:lnTo>
                  <a:lnTo>
                    <a:pt x="104749" y="539750"/>
                  </a:lnTo>
                  <a:lnTo>
                    <a:pt x="105384" y="539876"/>
                  </a:lnTo>
                  <a:close/>
                </a:path>
                <a:path w="552450" h="552450">
                  <a:moveTo>
                    <a:pt x="447065" y="539876"/>
                  </a:moveTo>
                  <a:lnTo>
                    <a:pt x="105384" y="539876"/>
                  </a:lnTo>
                  <a:lnTo>
                    <a:pt x="104749" y="539750"/>
                  </a:lnTo>
                  <a:lnTo>
                    <a:pt x="447700" y="539750"/>
                  </a:lnTo>
                  <a:lnTo>
                    <a:pt x="447065" y="539876"/>
                  </a:lnTo>
                  <a:close/>
                </a:path>
                <a:path w="552450" h="552450">
                  <a:moveTo>
                    <a:pt x="495704" y="539876"/>
                  </a:moveTo>
                  <a:lnTo>
                    <a:pt x="447065" y="539876"/>
                  </a:lnTo>
                  <a:lnTo>
                    <a:pt x="448309" y="539750"/>
                  </a:lnTo>
                  <a:lnTo>
                    <a:pt x="495893" y="539750"/>
                  </a:lnTo>
                  <a:lnTo>
                    <a:pt x="495704" y="539876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2464435" y="2769870"/>
            <a:ext cx="552450" cy="552450"/>
            <a:chOff x="2464435" y="2769870"/>
            <a:chExt cx="552450" cy="552450"/>
          </a:xfrm>
        </p:grpSpPr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48128" y="2857518"/>
              <a:ext cx="390144" cy="385554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464435" y="2769870"/>
              <a:ext cx="552450" cy="552450"/>
            </a:xfrm>
            <a:custGeom>
              <a:avLst/>
              <a:gdLst/>
              <a:ahLst/>
              <a:cxnLst/>
              <a:rect l="l" t="t" r="r" b="b"/>
              <a:pathLst>
                <a:path w="552450" h="552450">
                  <a:moveTo>
                    <a:pt x="448944" y="552450"/>
                  </a:moveTo>
                  <a:lnTo>
                    <a:pt x="103517" y="552450"/>
                  </a:lnTo>
                  <a:lnTo>
                    <a:pt x="63550" y="544461"/>
                  </a:lnTo>
                  <a:lnTo>
                    <a:pt x="30352" y="522096"/>
                  </a:lnTo>
                  <a:lnTo>
                    <a:pt x="7988" y="488899"/>
                  </a:lnTo>
                  <a:lnTo>
                    <a:pt x="0" y="448932"/>
                  </a:lnTo>
                  <a:lnTo>
                    <a:pt x="0" y="103504"/>
                  </a:lnTo>
                  <a:lnTo>
                    <a:pt x="7988" y="63550"/>
                  </a:lnTo>
                  <a:lnTo>
                    <a:pt x="30352" y="30352"/>
                  </a:lnTo>
                  <a:lnTo>
                    <a:pt x="63550" y="7988"/>
                  </a:lnTo>
                  <a:lnTo>
                    <a:pt x="103517" y="0"/>
                  </a:lnTo>
                  <a:lnTo>
                    <a:pt x="448944" y="0"/>
                  </a:lnTo>
                  <a:lnTo>
                    <a:pt x="488899" y="7988"/>
                  </a:lnTo>
                  <a:lnTo>
                    <a:pt x="495704" y="12572"/>
                  </a:lnTo>
                  <a:lnTo>
                    <a:pt x="105384" y="12572"/>
                  </a:lnTo>
                  <a:lnTo>
                    <a:pt x="104139" y="12699"/>
                  </a:lnTo>
                  <a:lnTo>
                    <a:pt x="104749" y="12699"/>
                  </a:lnTo>
                  <a:lnTo>
                    <a:pt x="72047" y="19240"/>
                  </a:lnTo>
                  <a:lnTo>
                    <a:pt x="69583" y="19240"/>
                  </a:lnTo>
                  <a:lnTo>
                    <a:pt x="67284" y="20192"/>
                  </a:lnTo>
                  <a:lnTo>
                    <a:pt x="68168" y="20192"/>
                  </a:lnTo>
                  <a:lnTo>
                    <a:pt x="41032" y="38468"/>
                  </a:lnTo>
                  <a:lnTo>
                    <a:pt x="40195" y="38468"/>
                  </a:lnTo>
                  <a:lnTo>
                    <a:pt x="38468" y="40195"/>
                  </a:lnTo>
                  <a:lnTo>
                    <a:pt x="39032" y="40195"/>
                  </a:lnTo>
                  <a:lnTo>
                    <a:pt x="20788" y="67284"/>
                  </a:lnTo>
                  <a:lnTo>
                    <a:pt x="20192" y="67284"/>
                  </a:lnTo>
                  <a:lnTo>
                    <a:pt x="19240" y="69583"/>
                  </a:lnTo>
                  <a:lnTo>
                    <a:pt x="19733" y="69583"/>
                  </a:lnTo>
                  <a:lnTo>
                    <a:pt x="12821" y="104139"/>
                  </a:lnTo>
                  <a:lnTo>
                    <a:pt x="12572" y="105384"/>
                  </a:lnTo>
                  <a:lnTo>
                    <a:pt x="12700" y="105384"/>
                  </a:lnTo>
                  <a:lnTo>
                    <a:pt x="12700" y="447065"/>
                  </a:lnTo>
                  <a:lnTo>
                    <a:pt x="12572" y="447065"/>
                  </a:lnTo>
                  <a:lnTo>
                    <a:pt x="12700" y="448309"/>
                  </a:lnTo>
                  <a:lnTo>
                    <a:pt x="19733" y="482866"/>
                  </a:lnTo>
                  <a:lnTo>
                    <a:pt x="19240" y="482866"/>
                  </a:lnTo>
                  <a:lnTo>
                    <a:pt x="20192" y="485165"/>
                  </a:lnTo>
                  <a:lnTo>
                    <a:pt x="20788" y="485165"/>
                  </a:lnTo>
                  <a:lnTo>
                    <a:pt x="39032" y="512254"/>
                  </a:lnTo>
                  <a:lnTo>
                    <a:pt x="38468" y="512254"/>
                  </a:lnTo>
                  <a:lnTo>
                    <a:pt x="40195" y="513981"/>
                  </a:lnTo>
                  <a:lnTo>
                    <a:pt x="41032" y="513981"/>
                  </a:lnTo>
                  <a:lnTo>
                    <a:pt x="68168" y="532256"/>
                  </a:lnTo>
                  <a:lnTo>
                    <a:pt x="67284" y="532256"/>
                  </a:lnTo>
                  <a:lnTo>
                    <a:pt x="69583" y="533209"/>
                  </a:lnTo>
                  <a:lnTo>
                    <a:pt x="72047" y="533209"/>
                  </a:lnTo>
                  <a:lnTo>
                    <a:pt x="104749" y="539750"/>
                  </a:lnTo>
                  <a:lnTo>
                    <a:pt x="104139" y="539750"/>
                  </a:lnTo>
                  <a:lnTo>
                    <a:pt x="105384" y="539876"/>
                  </a:lnTo>
                  <a:lnTo>
                    <a:pt x="495704" y="539876"/>
                  </a:lnTo>
                  <a:lnTo>
                    <a:pt x="488899" y="544461"/>
                  </a:lnTo>
                  <a:lnTo>
                    <a:pt x="448944" y="552450"/>
                  </a:lnTo>
                  <a:close/>
                </a:path>
                <a:path w="552450" h="552450">
                  <a:moveTo>
                    <a:pt x="104749" y="12699"/>
                  </a:moveTo>
                  <a:lnTo>
                    <a:pt x="104139" y="12699"/>
                  </a:lnTo>
                  <a:lnTo>
                    <a:pt x="105384" y="12572"/>
                  </a:lnTo>
                  <a:lnTo>
                    <a:pt x="104749" y="12699"/>
                  </a:lnTo>
                  <a:close/>
                </a:path>
                <a:path w="552450" h="552450">
                  <a:moveTo>
                    <a:pt x="447700" y="12699"/>
                  </a:moveTo>
                  <a:lnTo>
                    <a:pt x="104749" y="12699"/>
                  </a:lnTo>
                  <a:lnTo>
                    <a:pt x="105384" y="12572"/>
                  </a:lnTo>
                  <a:lnTo>
                    <a:pt x="447065" y="12572"/>
                  </a:lnTo>
                  <a:lnTo>
                    <a:pt x="447700" y="12699"/>
                  </a:lnTo>
                  <a:close/>
                </a:path>
                <a:path w="552450" h="552450">
                  <a:moveTo>
                    <a:pt x="483907" y="19941"/>
                  </a:moveTo>
                  <a:lnTo>
                    <a:pt x="447065" y="12572"/>
                  </a:lnTo>
                  <a:lnTo>
                    <a:pt x="448309" y="12699"/>
                  </a:lnTo>
                  <a:lnTo>
                    <a:pt x="495893" y="12699"/>
                  </a:lnTo>
                  <a:lnTo>
                    <a:pt x="505601" y="19240"/>
                  </a:lnTo>
                  <a:lnTo>
                    <a:pt x="482866" y="19240"/>
                  </a:lnTo>
                  <a:lnTo>
                    <a:pt x="483907" y="19941"/>
                  </a:lnTo>
                  <a:close/>
                </a:path>
                <a:path w="552450" h="552450">
                  <a:moveTo>
                    <a:pt x="495893" y="12699"/>
                  </a:moveTo>
                  <a:lnTo>
                    <a:pt x="448309" y="12699"/>
                  </a:lnTo>
                  <a:lnTo>
                    <a:pt x="447065" y="12572"/>
                  </a:lnTo>
                  <a:lnTo>
                    <a:pt x="495704" y="12572"/>
                  </a:lnTo>
                  <a:lnTo>
                    <a:pt x="495893" y="12699"/>
                  </a:lnTo>
                  <a:close/>
                </a:path>
                <a:path w="552450" h="552450">
                  <a:moveTo>
                    <a:pt x="67284" y="20192"/>
                  </a:moveTo>
                  <a:lnTo>
                    <a:pt x="69583" y="19240"/>
                  </a:lnTo>
                  <a:lnTo>
                    <a:pt x="68542" y="19941"/>
                  </a:lnTo>
                  <a:lnTo>
                    <a:pt x="67284" y="20192"/>
                  </a:lnTo>
                  <a:close/>
                </a:path>
                <a:path w="552450" h="552450">
                  <a:moveTo>
                    <a:pt x="68542" y="19941"/>
                  </a:moveTo>
                  <a:lnTo>
                    <a:pt x="69583" y="19240"/>
                  </a:lnTo>
                  <a:lnTo>
                    <a:pt x="72047" y="19240"/>
                  </a:lnTo>
                  <a:lnTo>
                    <a:pt x="68542" y="19941"/>
                  </a:lnTo>
                  <a:close/>
                </a:path>
                <a:path w="552450" h="552450">
                  <a:moveTo>
                    <a:pt x="485165" y="20192"/>
                  </a:moveTo>
                  <a:lnTo>
                    <a:pt x="483907" y="19941"/>
                  </a:lnTo>
                  <a:lnTo>
                    <a:pt x="482866" y="19240"/>
                  </a:lnTo>
                  <a:lnTo>
                    <a:pt x="485165" y="20192"/>
                  </a:lnTo>
                  <a:close/>
                </a:path>
                <a:path w="552450" h="552450">
                  <a:moveTo>
                    <a:pt x="507015" y="20192"/>
                  </a:moveTo>
                  <a:lnTo>
                    <a:pt x="485165" y="20192"/>
                  </a:lnTo>
                  <a:lnTo>
                    <a:pt x="482866" y="19240"/>
                  </a:lnTo>
                  <a:lnTo>
                    <a:pt x="505601" y="19240"/>
                  </a:lnTo>
                  <a:lnTo>
                    <a:pt x="507015" y="20192"/>
                  </a:lnTo>
                  <a:close/>
                </a:path>
                <a:path w="552450" h="552450">
                  <a:moveTo>
                    <a:pt x="68168" y="20192"/>
                  </a:moveTo>
                  <a:lnTo>
                    <a:pt x="67284" y="20192"/>
                  </a:lnTo>
                  <a:lnTo>
                    <a:pt x="68542" y="19941"/>
                  </a:lnTo>
                  <a:lnTo>
                    <a:pt x="68168" y="20192"/>
                  </a:lnTo>
                  <a:close/>
                </a:path>
                <a:path w="552450" h="552450">
                  <a:moveTo>
                    <a:pt x="512949" y="39500"/>
                  </a:moveTo>
                  <a:lnTo>
                    <a:pt x="483907" y="19941"/>
                  </a:lnTo>
                  <a:lnTo>
                    <a:pt x="485165" y="20192"/>
                  </a:lnTo>
                  <a:lnTo>
                    <a:pt x="507015" y="20192"/>
                  </a:lnTo>
                  <a:lnTo>
                    <a:pt x="522096" y="30352"/>
                  </a:lnTo>
                  <a:lnTo>
                    <a:pt x="527564" y="38468"/>
                  </a:lnTo>
                  <a:lnTo>
                    <a:pt x="512254" y="38468"/>
                  </a:lnTo>
                  <a:lnTo>
                    <a:pt x="512949" y="39500"/>
                  </a:lnTo>
                  <a:close/>
                </a:path>
                <a:path w="552450" h="552450">
                  <a:moveTo>
                    <a:pt x="38468" y="40195"/>
                  </a:moveTo>
                  <a:lnTo>
                    <a:pt x="40195" y="38468"/>
                  </a:lnTo>
                  <a:lnTo>
                    <a:pt x="39500" y="39500"/>
                  </a:lnTo>
                  <a:lnTo>
                    <a:pt x="38468" y="40195"/>
                  </a:lnTo>
                  <a:close/>
                </a:path>
                <a:path w="552450" h="552450">
                  <a:moveTo>
                    <a:pt x="39500" y="39500"/>
                  </a:moveTo>
                  <a:lnTo>
                    <a:pt x="40195" y="38468"/>
                  </a:lnTo>
                  <a:lnTo>
                    <a:pt x="41032" y="38468"/>
                  </a:lnTo>
                  <a:lnTo>
                    <a:pt x="39500" y="39500"/>
                  </a:lnTo>
                  <a:close/>
                </a:path>
                <a:path w="552450" h="552450">
                  <a:moveTo>
                    <a:pt x="513981" y="40195"/>
                  </a:moveTo>
                  <a:lnTo>
                    <a:pt x="512949" y="39500"/>
                  </a:lnTo>
                  <a:lnTo>
                    <a:pt x="512254" y="38468"/>
                  </a:lnTo>
                  <a:lnTo>
                    <a:pt x="513981" y="40195"/>
                  </a:lnTo>
                  <a:close/>
                </a:path>
                <a:path w="552450" h="552450">
                  <a:moveTo>
                    <a:pt x="528727" y="40195"/>
                  </a:moveTo>
                  <a:lnTo>
                    <a:pt x="513981" y="40195"/>
                  </a:lnTo>
                  <a:lnTo>
                    <a:pt x="512254" y="38468"/>
                  </a:lnTo>
                  <a:lnTo>
                    <a:pt x="527564" y="38468"/>
                  </a:lnTo>
                  <a:lnTo>
                    <a:pt x="528727" y="40195"/>
                  </a:lnTo>
                  <a:close/>
                </a:path>
                <a:path w="552450" h="552450">
                  <a:moveTo>
                    <a:pt x="39032" y="40195"/>
                  </a:moveTo>
                  <a:lnTo>
                    <a:pt x="38468" y="40195"/>
                  </a:lnTo>
                  <a:lnTo>
                    <a:pt x="39500" y="39500"/>
                  </a:lnTo>
                  <a:lnTo>
                    <a:pt x="39032" y="40195"/>
                  </a:lnTo>
                  <a:close/>
                </a:path>
                <a:path w="552450" h="552450">
                  <a:moveTo>
                    <a:pt x="532508" y="68542"/>
                  </a:moveTo>
                  <a:lnTo>
                    <a:pt x="512949" y="39500"/>
                  </a:lnTo>
                  <a:lnTo>
                    <a:pt x="513981" y="40195"/>
                  </a:lnTo>
                  <a:lnTo>
                    <a:pt x="528727" y="40195"/>
                  </a:lnTo>
                  <a:lnTo>
                    <a:pt x="544461" y="63550"/>
                  </a:lnTo>
                  <a:lnTo>
                    <a:pt x="545208" y="67284"/>
                  </a:lnTo>
                  <a:lnTo>
                    <a:pt x="532257" y="67284"/>
                  </a:lnTo>
                  <a:lnTo>
                    <a:pt x="532508" y="68542"/>
                  </a:lnTo>
                  <a:close/>
                </a:path>
                <a:path w="552450" h="552450">
                  <a:moveTo>
                    <a:pt x="19240" y="69583"/>
                  </a:moveTo>
                  <a:lnTo>
                    <a:pt x="20192" y="67284"/>
                  </a:lnTo>
                  <a:lnTo>
                    <a:pt x="19941" y="68542"/>
                  </a:lnTo>
                  <a:lnTo>
                    <a:pt x="19240" y="69583"/>
                  </a:lnTo>
                  <a:close/>
                </a:path>
                <a:path w="552450" h="552450">
                  <a:moveTo>
                    <a:pt x="19941" y="68542"/>
                  </a:moveTo>
                  <a:lnTo>
                    <a:pt x="20192" y="67284"/>
                  </a:lnTo>
                  <a:lnTo>
                    <a:pt x="20788" y="67284"/>
                  </a:lnTo>
                  <a:lnTo>
                    <a:pt x="19941" y="68542"/>
                  </a:lnTo>
                  <a:close/>
                </a:path>
                <a:path w="552450" h="552450">
                  <a:moveTo>
                    <a:pt x="533209" y="69583"/>
                  </a:moveTo>
                  <a:lnTo>
                    <a:pt x="532508" y="68542"/>
                  </a:lnTo>
                  <a:lnTo>
                    <a:pt x="532257" y="67284"/>
                  </a:lnTo>
                  <a:lnTo>
                    <a:pt x="533209" y="69583"/>
                  </a:lnTo>
                  <a:close/>
                </a:path>
                <a:path w="552450" h="552450">
                  <a:moveTo>
                    <a:pt x="545667" y="69583"/>
                  </a:moveTo>
                  <a:lnTo>
                    <a:pt x="533209" y="69583"/>
                  </a:lnTo>
                  <a:lnTo>
                    <a:pt x="532257" y="67284"/>
                  </a:lnTo>
                  <a:lnTo>
                    <a:pt x="545208" y="67284"/>
                  </a:lnTo>
                  <a:lnTo>
                    <a:pt x="545667" y="69583"/>
                  </a:lnTo>
                  <a:close/>
                </a:path>
                <a:path w="552450" h="552450">
                  <a:moveTo>
                    <a:pt x="19733" y="69583"/>
                  </a:moveTo>
                  <a:lnTo>
                    <a:pt x="19240" y="69583"/>
                  </a:lnTo>
                  <a:lnTo>
                    <a:pt x="19941" y="68542"/>
                  </a:lnTo>
                  <a:lnTo>
                    <a:pt x="19733" y="69583"/>
                  </a:lnTo>
                  <a:close/>
                </a:path>
                <a:path w="552450" h="552450">
                  <a:moveTo>
                    <a:pt x="552450" y="105384"/>
                  </a:moveTo>
                  <a:lnTo>
                    <a:pt x="539876" y="105384"/>
                  </a:lnTo>
                  <a:lnTo>
                    <a:pt x="539750" y="104139"/>
                  </a:lnTo>
                  <a:lnTo>
                    <a:pt x="532508" y="68542"/>
                  </a:lnTo>
                  <a:lnTo>
                    <a:pt x="533209" y="69583"/>
                  </a:lnTo>
                  <a:lnTo>
                    <a:pt x="545667" y="69583"/>
                  </a:lnTo>
                  <a:lnTo>
                    <a:pt x="552450" y="103504"/>
                  </a:lnTo>
                  <a:lnTo>
                    <a:pt x="552450" y="105384"/>
                  </a:lnTo>
                  <a:close/>
                </a:path>
                <a:path w="552450" h="552450">
                  <a:moveTo>
                    <a:pt x="12572" y="105384"/>
                  </a:moveTo>
                  <a:lnTo>
                    <a:pt x="12700" y="104139"/>
                  </a:lnTo>
                  <a:lnTo>
                    <a:pt x="12700" y="104749"/>
                  </a:lnTo>
                  <a:lnTo>
                    <a:pt x="12572" y="105384"/>
                  </a:lnTo>
                  <a:close/>
                </a:path>
                <a:path w="552450" h="552450">
                  <a:moveTo>
                    <a:pt x="12700" y="104749"/>
                  </a:moveTo>
                  <a:lnTo>
                    <a:pt x="12700" y="104139"/>
                  </a:lnTo>
                  <a:lnTo>
                    <a:pt x="12700" y="104749"/>
                  </a:lnTo>
                  <a:close/>
                </a:path>
                <a:path w="552450" h="552450">
                  <a:moveTo>
                    <a:pt x="539750" y="104749"/>
                  </a:moveTo>
                  <a:lnTo>
                    <a:pt x="539628" y="104139"/>
                  </a:lnTo>
                  <a:lnTo>
                    <a:pt x="539750" y="104749"/>
                  </a:lnTo>
                  <a:close/>
                </a:path>
                <a:path w="552450" h="552450">
                  <a:moveTo>
                    <a:pt x="12700" y="105384"/>
                  </a:moveTo>
                  <a:lnTo>
                    <a:pt x="12572" y="105384"/>
                  </a:lnTo>
                  <a:lnTo>
                    <a:pt x="12700" y="104749"/>
                  </a:lnTo>
                  <a:lnTo>
                    <a:pt x="12700" y="105384"/>
                  </a:lnTo>
                  <a:close/>
                </a:path>
                <a:path w="552450" h="552450">
                  <a:moveTo>
                    <a:pt x="552450" y="448309"/>
                  </a:moveTo>
                  <a:lnTo>
                    <a:pt x="539750" y="448309"/>
                  </a:lnTo>
                  <a:lnTo>
                    <a:pt x="539876" y="447065"/>
                  </a:lnTo>
                  <a:lnTo>
                    <a:pt x="539750" y="104749"/>
                  </a:lnTo>
                  <a:lnTo>
                    <a:pt x="539876" y="105384"/>
                  </a:lnTo>
                  <a:lnTo>
                    <a:pt x="552450" y="105384"/>
                  </a:lnTo>
                  <a:lnTo>
                    <a:pt x="552450" y="448309"/>
                  </a:lnTo>
                  <a:close/>
                </a:path>
                <a:path w="552450" h="552450">
                  <a:moveTo>
                    <a:pt x="12700" y="448309"/>
                  </a:moveTo>
                  <a:lnTo>
                    <a:pt x="12572" y="447065"/>
                  </a:lnTo>
                  <a:lnTo>
                    <a:pt x="12699" y="447700"/>
                  </a:lnTo>
                  <a:lnTo>
                    <a:pt x="12700" y="448309"/>
                  </a:lnTo>
                  <a:close/>
                </a:path>
                <a:path w="552450" h="552450">
                  <a:moveTo>
                    <a:pt x="12700" y="447700"/>
                  </a:moveTo>
                  <a:lnTo>
                    <a:pt x="12572" y="447065"/>
                  </a:lnTo>
                  <a:lnTo>
                    <a:pt x="12700" y="447065"/>
                  </a:lnTo>
                  <a:lnTo>
                    <a:pt x="12700" y="447700"/>
                  </a:lnTo>
                  <a:close/>
                </a:path>
                <a:path w="552450" h="552450">
                  <a:moveTo>
                    <a:pt x="539750" y="447700"/>
                  </a:moveTo>
                  <a:lnTo>
                    <a:pt x="539750" y="447065"/>
                  </a:lnTo>
                  <a:lnTo>
                    <a:pt x="539750" y="447700"/>
                  </a:lnTo>
                  <a:close/>
                </a:path>
                <a:path w="552450" h="552450">
                  <a:moveTo>
                    <a:pt x="12821" y="448309"/>
                  </a:moveTo>
                  <a:lnTo>
                    <a:pt x="12700" y="447700"/>
                  </a:lnTo>
                  <a:lnTo>
                    <a:pt x="12821" y="448309"/>
                  </a:lnTo>
                  <a:close/>
                </a:path>
                <a:path w="552450" h="552450">
                  <a:moveTo>
                    <a:pt x="532508" y="483907"/>
                  </a:moveTo>
                  <a:lnTo>
                    <a:pt x="539750" y="447700"/>
                  </a:lnTo>
                  <a:lnTo>
                    <a:pt x="539750" y="448309"/>
                  </a:lnTo>
                  <a:lnTo>
                    <a:pt x="552450" y="448309"/>
                  </a:lnTo>
                  <a:lnTo>
                    <a:pt x="552450" y="448932"/>
                  </a:lnTo>
                  <a:lnTo>
                    <a:pt x="545667" y="482866"/>
                  </a:lnTo>
                  <a:lnTo>
                    <a:pt x="533209" y="482866"/>
                  </a:lnTo>
                  <a:lnTo>
                    <a:pt x="532508" y="483907"/>
                  </a:lnTo>
                  <a:close/>
                </a:path>
                <a:path w="552450" h="552450">
                  <a:moveTo>
                    <a:pt x="20192" y="485165"/>
                  </a:moveTo>
                  <a:lnTo>
                    <a:pt x="19240" y="482866"/>
                  </a:lnTo>
                  <a:lnTo>
                    <a:pt x="19941" y="483907"/>
                  </a:lnTo>
                  <a:lnTo>
                    <a:pt x="20192" y="485165"/>
                  </a:lnTo>
                  <a:close/>
                </a:path>
                <a:path w="552450" h="552450">
                  <a:moveTo>
                    <a:pt x="19941" y="483907"/>
                  </a:moveTo>
                  <a:lnTo>
                    <a:pt x="19240" y="482866"/>
                  </a:lnTo>
                  <a:lnTo>
                    <a:pt x="19733" y="482866"/>
                  </a:lnTo>
                  <a:lnTo>
                    <a:pt x="19941" y="483907"/>
                  </a:lnTo>
                  <a:close/>
                </a:path>
                <a:path w="552450" h="552450">
                  <a:moveTo>
                    <a:pt x="532257" y="485165"/>
                  </a:moveTo>
                  <a:lnTo>
                    <a:pt x="532508" y="483907"/>
                  </a:lnTo>
                  <a:lnTo>
                    <a:pt x="533209" y="482866"/>
                  </a:lnTo>
                  <a:lnTo>
                    <a:pt x="532257" y="485165"/>
                  </a:lnTo>
                  <a:close/>
                </a:path>
                <a:path w="552450" h="552450">
                  <a:moveTo>
                    <a:pt x="545207" y="485165"/>
                  </a:moveTo>
                  <a:lnTo>
                    <a:pt x="532257" y="485165"/>
                  </a:lnTo>
                  <a:lnTo>
                    <a:pt x="533209" y="482866"/>
                  </a:lnTo>
                  <a:lnTo>
                    <a:pt x="545667" y="482866"/>
                  </a:lnTo>
                  <a:lnTo>
                    <a:pt x="545207" y="485165"/>
                  </a:lnTo>
                  <a:close/>
                </a:path>
                <a:path w="552450" h="552450">
                  <a:moveTo>
                    <a:pt x="20788" y="485165"/>
                  </a:moveTo>
                  <a:lnTo>
                    <a:pt x="20192" y="485165"/>
                  </a:lnTo>
                  <a:lnTo>
                    <a:pt x="19941" y="483907"/>
                  </a:lnTo>
                  <a:lnTo>
                    <a:pt x="20788" y="485165"/>
                  </a:lnTo>
                  <a:close/>
                </a:path>
                <a:path w="552450" h="552450">
                  <a:moveTo>
                    <a:pt x="512949" y="512949"/>
                  </a:moveTo>
                  <a:lnTo>
                    <a:pt x="532508" y="483907"/>
                  </a:lnTo>
                  <a:lnTo>
                    <a:pt x="532257" y="485165"/>
                  </a:lnTo>
                  <a:lnTo>
                    <a:pt x="545207" y="485165"/>
                  </a:lnTo>
                  <a:lnTo>
                    <a:pt x="544461" y="488899"/>
                  </a:lnTo>
                  <a:lnTo>
                    <a:pt x="528727" y="512254"/>
                  </a:lnTo>
                  <a:lnTo>
                    <a:pt x="513981" y="512254"/>
                  </a:lnTo>
                  <a:lnTo>
                    <a:pt x="512949" y="512949"/>
                  </a:lnTo>
                  <a:close/>
                </a:path>
                <a:path w="552450" h="552450">
                  <a:moveTo>
                    <a:pt x="40195" y="513981"/>
                  </a:moveTo>
                  <a:lnTo>
                    <a:pt x="38468" y="512254"/>
                  </a:lnTo>
                  <a:lnTo>
                    <a:pt x="39500" y="512949"/>
                  </a:lnTo>
                  <a:lnTo>
                    <a:pt x="40195" y="513981"/>
                  </a:lnTo>
                  <a:close/>
                </a:path>
                <a:path w="552450" h="552450">
                  <a:moveTo>
                    <a:pt x="39500" y="512949"/>
                  </a:moveTo>
                  <a:lnTo>
                    <a:pt x="38468" y="512254"/>
                  </a:lnTo>
                  <a:lnTo>
                    <a:pt x="39032" y="512254"/>
                  </a:lnTo>
                  <a:lnTo>
                    <a:pt x="39500" y="512949"/>
                  </a:lnTo>
                  <a:close/>
                </a:path>
                <a:path w="552450" h="552450">
                  <a:moveTo>
                    <a:pt x="512254" y="513981"/>
                  </a:moveTo>
                  <a:lnTo>
                    <a:pt x="512949" y="512949"/>
                  </a:lnTo>
                  <a:lnTo>
                    <a:pt x="513981" y="512254"/>
                  </a:lnTo>
                  <a:lnTo>
                    <a:pt x="512254" y="513981"/>
                  </a:lnTo>
                  <a:close/>
                </a:path>
                <a:path w="552450" h="552450">
                  <a:moveTo>
                    <a:pt x="527564" y="513981"/>
                  </a:moveTo>
                  <a:lnTo>
                    <a:pt x="512254" y="513981"/>
                  </a:lnTo>
                  <a:lnTo>
                    <a:pt x="513981" y="512254"/>
                  </a:lnTo>
                  <a:lnTo>
                    <a:pt x="528727" y="512254"/>
                  </a:lnTo>
                  <a:lnTo>
                    <a:pt x="527564" y="513981"/>
                  </a:lnTo>
                  <a:close/>
                </a:path>
                <a:path w="552450" h="552450">
                  <a:moveTo>
                    <a:pt x="41032" y="513981"/>
                  </a:moveTo>
                  <a:lnTo>
                    <a:pt x="40195" y="513981"/>
                  </a:lnTo>
                  <a:lnTo>
                    <a:pt x="39500" y="512949"/>
                  </a:lnTo>
                  <a:lnTo>
                    <a:pt x="41032" y="513981"/>
                  </a:lnTo>
                  <a:close/>
                </a:path>
                <a:path w="552450" h="552450">
                  <a:moveTo>
                    <a:pt x="483907" y="532508"/>
                  </a:moveTo>
                  <a:lnTo>
                    <a:pt x="512949" y="512949"/>
                  </a:lnTo>
                  <a:lnTo>
                    <a:pt x="512254" y="513981"/>
                  </a:lnTo>
                  <a:lnTo>
                    <a:pt x="527564" y="513981"/>
                  </a:lnTo>
                  <a:lnTo>
                    <a:pt x="522096" y="522096"/>
                  </a:lnTo>
                  <a:lnTo>
                    <a:pt x="507015" y="532256"/>
                  </a:lnTo>
                  <a:lnTo>
                    <a:pt x="485165" y="532256"/>
                  </a:lnTo>
                  <a:lnTo>
                    <a:pt x="483907" y="532508"/>
                  </a:lnTo>
                  <a:close/>
                </a:path>
                <a:path w="552450" h="552450">
                  <a:moveTo>
                    <a:pt x="69583" y="533209"/>
                  </a:moveTo>
                  <a:lnTo>
                    <a:pt x="67284" y="532256"/>
                  </a:lnTo>
                  <a:lnTo>
                    <a:pt x="68542" y="532508"/>
                  </a:lnTo>
                  <a:lnTo>
                    <a:pt x="69583" y="533209"/>
                  </a:lnTo>
                  <a:close/>
                </a:path>
                <a:path w="552450" h="552450">
                  <a:moveTo>
                    <a:pt x="68542" y="532508"/>
                  </a:moveTo>
                  <a:lnTo>
                    <a:pt x="67284" y="532256"/>
                  </a:lnTo>
                  <a:lnTo>
                    <a:pt x="68168" y="532256"/>
                  </a:lnTo>
                  <a:lnTo>
                    <a:pt x="68542" y="532508"/>
                  </a:lnTo>
                  <a:close/>
                </a:path>
                <a:path w="552450" h="552450">
                  <a:moveTo>
                    <a:pt x="482866" y="533209"/>
                  </a:moveTo>
                  <a:lnTo>
                    <a:pt x="483907" y="532508"/>
                  </a:lnTo>
                  <a:lnTo>
                    <a:pt x="485165" y="532256"/>
                  </a:lnTo>
                  <a:lnTo>
                    <a:pt x="482866" y="533209"/>
                  </a:lnTo>
                  <a:close/>
                </a:path>
                <a:path w="552450" h="552450">
                  <a:moveTo>
                    <a:pt x="505601" y="533209"/>
                  </a:moveTo>
                  <a:lnTo>
                    <a:pt x="482866" y="533209"/>
                  </a:lnTo>
                  <a:lnTo>
                    <a:pt x="485165" y="532256"/>
                  </a:lnTo>
                  <a:lnTo>
                    <a:pt x="507015" y="532256"/>
                  </a:lnTo>
                  <a:lnTo>
                    <a:pt x="505601" y="533209"/>
                  </a:lnTo>
                  <a:close/>
                </a:path>
                <a:path w="552450" h="552450">
                  <a:moveTo>
                    <a:pt x="72047" y="533209"/>
                  </a:moveTo>
                  <a:lnTo>
                    <a:pt x="69583" y="533209"/>
                  </a:lnTo>
                  <a:lnTo>
                    <a:pt x="68542" y="532508"/>
                  </a:lnTo>
                  <a:lnTo>
                    <a:pt x="72047" y="533209"/>
                  </a:lnTo>
                  <a:close/>
                </a:path>
                <a:path w="552450" h="552450">
                  <a:moveTo>
                    <a:pt x="447065" y="539876"/>
                  </a:moveTo>
                  <a:lnTo>
                    <a:pt x="483907" y="532508"/>
                  </a:lnTo>
                  <a:lnTo>
                    <a:pt x="482866" y="533209"/>
                  </a:lnTo>
                  <a:lnTo>
                    <a:pt x="505601" y="533209"/>
                  </a:lnTo>
                  <a:lnTo>
                    <a:pt x="495893" y="539750"/>
                  </a:lnTo>
                  <a:lnTo>
                    <a:pt x="448309" y="539750"/>
                  </a:lnTo>
                  <a:lnTo>
                    <a:pt x="447065" y="539876"/>
                  </a:lnTo>
                  <a:close/>
                </a:path>
                <a:path w="552450" h="552450">
                  <a:moveTo>
                    <a:pt x="105384" y="539876"/>
                  </a:moveTo>
                  <a:lnTo>
                    <a:pt x="104139" y="539750"/>
                  </a:lnTo>
                  <a:lnTo>
                    <a:pt x="104749" y="539750"/>
                  </a:lnTo>
                  <a:lnTo>
                    <a:pt x="105384" y="539876"/>
                  </a:lnTo>
                  <a:close/>
                </a:path>
                <a:path w="552450" h="552450">
                  <a:moveTo>
                    <a:pt x="447065" y="539876"/>
                  </a:moveTo>
                  <a:lnTo>
                    <a:pt x="105384" y="539876"/>
                  </a:lnTo>
                  <a:lnTo>
                    <a:pt x="104749" y="539750"/>
                  </a:lnTo>
                  <a:lnTo>
                    <a:pt x="447700" y="539750"/>
                  </a:lnTo>
                  <a:lnTo>
                    <a:pt x="447065" y="539876"/>
                  </a:lnTo>
                  <a:close/>
                </a:path>
                <a:path w="552450" h="552450">
                  <a:moveTo>
                    <a:pt x="495704" y="539876"/>
                  </a:moveTo>
                  <a:lnTo>
                    <a:pt x="447065" y="539876"/>
                  </a:lnTo>
                  <a:lnTo>
                    <a:pt x="448309" y="539750"/>
                  </a:lnTo>
                  <a:lnTo>
                    <a:pt x="495893" y="539750"/>
                  </a:lnTo>
                  <a:lnTo>
                    <a:pt x="495704" y="539876"/>
                  </a:lnTo>
                  <a:close/>
                </a:path>
              </a:pathLst>
            </a:custGeom>
            <a:solidFill>
              <a:srgbClr val="2D528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圆角矩形 52"/>
          <p:cNvSpPr/>
          <p:nvPr/>
        </p:nvSpPr>
        <p:spPr>
          <a:xfrm>
            <a:off x="635" y="-8890"/>
            <a:ext cx="7555865" cy="16230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" y="2877311"/>
            <a:ext cx="7066915" cy="44450"/>
          </a:xfrm>
          <a:custGeom>
            <a:avLst/>
            <a:gdLst/>
            <a:ahLst/>
            <a:cxnLst/>
            <a:rect l="l" t="t" r="r" b="b"/>
            <a:pathLst>
              <a:path w="7066915" h="44450">
                <a:moveTo>
                  <a:pt x="7066788" y="44196"/>
                </a:moveTo>
                <a:lnTo>
                  <a:pt x="0" y="44196"/>
                </a:lnTo>
                <a:lnTo>
                  <a:pt x="0" y="0"/>
                </a:lnTo>
                <a:lnTo>
                  <a:pt x="7066788" y="0"/>
                </a:lnTo>
                <a:lnTo>
                  <a:pt x="7066788" y="441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4300" y="5093208"/>
            <a:ext cx="7066915" cy="45720"/>
          </a:xfrm>
          <a:custGeom>
            <a:avLst/>
            <a:gdLst/>
            <a:ahLst/>
            <a:cxnLst/>
            <a:rect l="l" t="t" r="r" b="b"/>
            <a:pathLst>
              <a:path w="7066915" h="45720">
                <a:moveTo>
                  <a:pt x="7066788" y="45720"/>
                </a:moveTo>
                <a:lnTo>
                  <a:pt x="0" y="45720"/>
                </a:lnTo>
                <a:lnTo>
                  <a:pt x="0" y="0"/>
                </a:lnTo>
                <a:lnTo>
                  <a:pt x="7066788" y="0"/>
                </a:lnTo>
                <a:lnTo>
                  <a:pt x="706678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90804" y="1748027"/>
            <a:ext cx="4111625" cy="1044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5181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防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护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性能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：</a:t>
            </a:r>
            <a:endParaRPr sz="1400">
              <a:latin typeface="宋体"/>
              <a:cs typeface="宋体"/>
            </a:endParaRPr>
          </a:p>
          <a:p>
            <a:pPr marL="12700" marR="5080" indent="539115">
              <a:lnSpc>
                <a:spcPct val="189000"/>
              </a:lnSpc>
            </a:pPr>
            <a:r>
              <a:rPr sz="1400" spc="-240" dirty="0">
                <a:solidFill>
                  <a:srgbClr val="000007"/>
                </a:solidFill>
                <a:latin typeface="宋体"/>
                <a:cs typeface="宋体"/>
              </a:rPr>
              <a:t>I</a:t>
            </a:r>
            <a:r>
              <a:rPr sz="1400" spc="70" dirty="0">
                <a:solidFill>
                  <a:srgbClr val="000007"/>
                </a:solidFill>
                <a:latin typeface="宋体"/>
                <a:cs typeface="宋体"/>
              </a:rPr>
              <a:t>P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65、1</a:t>
            </a:r>
            <a:r>
              <a:rPr sz="1400" spc="-355" dirty="0">
                <a:solidFill>
                  <a:srgbClr val="000007"/>
                </a:solidFill>
                <a:latin typeface="宋体"/>
                <a:cs typeface="宋体"/>
              </a:rPr>
              <a:t>.</a:t>
            </a:r>
            <a:r>
              <a:rPr sz="1400" spc="-5" dirty="0">
                <a:solidFill>
                  <a:srgbClr val="000007"/>
                </a:solidFill>
                <a:latin typeface="宋体"/>
                <a:cs typeface="宋体"/>
              </a:rPr>
              <a:t>2</a:t>
            </a:r>
            <a:r>
              <a:rPr sz="1400" spc="310" dirty="0">
                <a:solidFill>
                  <a:srgbClr val="000007"/>
                </a:solidFill>
                <a:latin typeface="宋体"/>
                <a:cs typeface="宋体"/>
              </a:rPr>
              <a:t>m</a:t>
            </a:r>
            <a:r>
              <a:rPr sz="1400" spc="-380" dirty="0">
                <a:solidFill>
                  <a:srgbClr val="000007"/>
                </a:solidFill>
                <a:latin typeface="宋体"/>
                <a:cs typeface="宋体"/>
              </a:rPr>
              <a:t> 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抗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跌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落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，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适应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恶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劣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环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境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严</a:t>
            </a:r>
            <a:r>
              <a:rPr sz="1400" spc="-20" dirty="0">
                <a:solidFill>
                  <a:srgbClr val="000007"/>
                </a:solidFill>
                <a:latin typeface="宋体"/>
                <a:cs typeface="宋体"/>
              </a:rPr>
              <a:t>苛考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验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； 应</a:t>
            </a:r>
            <a:r>
              <a:rPr sz="1400" spc="-10" dirty="0">
                <a:solidFill>
                  <a:srgbClr val="000007"/>
                </a:solidFill>
                <a:latin typeface="宋体"/>
                <a:cs typeface="宋体"/>
              </a:rPr>
              <a:t>用</a:t>
            </a:r>
            <a:r>
              <a:rPr sz="1400" dirty="0">
                <a:solidFill>
                  <a:srgbClr val="000007"/>
                </a:solidFill>
                <a:latin typeface="宋体"/>
                <a:cs typeface="宋体"/>
              </a:rPr>
              <a:t>场</a:t>
            </a:r>
            <a:r>
              <a:rPr sz="1400" spc="5" dirty="0">
                <a:solidFill>
                  <a:srgbClr val="000007"/>
                </a:solidFill>
                <a:latin typeface="宋体"/>
                <a:cs typeface="宋体"/>
              </a:rPr>
              <a:t>景</a:t>
            </a:r>
            <a:endParaRPr sz="1400">
              <a:latin typeface="宋体"/>
              <a:cs typeface="宋体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659" y="4401413"/>
            <a:ext cx="2244725" cy="54356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115695">
              <a:lnSpc>
                <a:spcPct val="100000"/>
              </a:lnSpc>
              <a:spcBef>
                <a:spcPts val="455"/>
              </a:spcBef>
            </a:pPr>
            <a:r>
              <a:rPr sz="1050" b="1" spc="5" dirty="0">
                <a:solidFill>
                  <a:srgbClr val="000007"/>
                </a:solidFill>
                <a:latin typeface="Microsoft YaHei"/>
                <a:cs typeface="Microsoft YaHei"/>
              </a:rPr>
              <a:t>林</a:t>
            </a:r>
            <a:r>
              <a:rPr sz="1050" b="1" spc="-10" dirty="0">
                <a:solidFill>
                  <a:srgbClr val="000007"/>
                </a:solidFill>
                <a:latin typeface="Microsoft YaHei"/>
                <a:cs typeface="Microsoft YaHei"/>
              </a:rPr>
              <a:t>业</a:t>
            </a:r>
            <a:r>
              <a:rPr sz="1050" b="1" spc="5" dirty="0">
                <a:solidFill>
                  <a:srgbClr val="000007"/>
                </a:solidFill>
                <a:latin typeface="Microsoft YaHei"/>
                <a:cs typeface="Microsoft YaHei"/>
              </a:rPr>
              <a:t>农</a:t>
            </a:r>
            <a:r>
              <a:rPr sz="1050" b="1" spc="-5" dirty="0">
                <a:solidFill>
                  <a:srgbClr val="000007"/>
                </a:solidFill>
                <a:latin typeface="Microsoft YaHei"/>
                <a:cs typeface="Microsoft YaHei"/>
              </a:rPr>
              <a:t>业</a:t>
            </a:r>
            <a:endParaRPr sz="105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1600" b="1" spc="15" dirty="0">
                <a:solidFill>
                  <a:srgbClr val="000007"/>
                </a:solidFill>
                <a:latin typeface="Microsoft YaHei UI"/>
                <a:cs typeface="Microsoft YaHei UI"/>
              </a:rPr>
              <a:t>FG60-EM60BD</a:t>
            </a:r>
            <a:r>
              <a:rPr sz="1600" b="1" spc="70" dirty="0">
                <a:solidFill>
                  <a:srgbClr val="000007"/>
                </a:solidFill>
                <a:latin typeface="Microsoft YaHei UI"/>
                <a:cs typeface="Microsoft YaHei UI"/>
              </a:rPr>
              <a:t> </a:t>
            </a:r>
            <a:r>
              <a:rPr sz="1600" b="1" spc="80" dirty="0">
                <a:solidFill>
                  <a:srgbClr val="000007"/>
                </a:solidFill>
                <a:latin typeface="Microsoft YaHei UI"/>
                <a:cs typeface="Microsoft YaHei UI"/>
              </a:rPr>
              <a:t>规</a:t>
            </a:r>
            <a:r>
              <a:rPr sz="1600" b="1" spc="65" dirty="0">
                <a:solidFill>
                  <a:srgbClr val="000007"/>
                </a:solidFill>
                <a:latin typeface="Microsoft YaHei UI"/>
                <a:cs typeface="Microsoft YaHei UI"/>
              </a:rPr>
              <a:t>格</a:t>
            </a:r>
            <a:r>
              <a:rPr sz="1600" b="1" spc="-5" dirty="0">
                <a:solidFill>
                  <a:srgbClr val="000007"/>
                </a:solidFill>
                <a:latin typeface="Microsoft YaHei UI"/>
                <a:cs typeface="Microsoft YaHei UI"/>
              </a:rPr>
              <a:t>：</a:t>
            </a:r>
            <a:endParaRPr sz="1600">
              <a:latin typeface="Microsoft YaHei UI"/>
              <a:cs typeface="Microsoft YaHei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68115" y="4447019"/>
            <a:ext cx="55943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b="1" spc="5" dirty="0">
                <a:solidFill>
                  <a:srgbClr val="000007"/>
                </a:solidFill>
                <a:latin typeface="Microsoft YaHei"/>
                <a:cs typeface="Microsoft YaHei"/>
              </a:rPr>
              <a:t>海</a:t>
            </a:r>
            <a:r>
              <a:rPr sz="1050" b="1" spc="-10" dirty="0">
                <a:solidFill>
                  <a:srgbClr val="000007"/>
                </a:solidFill>
                <a:latin typeface="Microsoft YaHei"/>
                <a:cs typeface="Microsoft YaHei"/>
              </a:rPr>
              <a:t>洋</a:t>
            </a:r>
            <a:r>
              <a:rPr sz="1050" b="1" spc="5" dirty="0">
                <a:solidFill>
                  <a:srgbClr val="000007"/>
                </a:solidFill>
                <a:latin typeface="Microsoft YaHei"/>
                <a:cs typeface="Microsoft YaHei"/>
              </a:rPr>
              <a:t>渔</a:t>
            </a:r>
            <a:r>
              <a:rPr sz="1050" b="1" spc="-5" dirty="0">
                <a:solidFill>
                  <a:srgbClr val="000007"/>
                </a:solidFill>
                <a:latin typeface="Microsoft YaHei"/>
                <a:cs typeface="Microsoft YaHei"/>
              </a:rPr>
              <a:t>业</a:t>
            </a:r>
            <a:endParaRPr sz="1050">
              <a:latin typeface="Microsoft YaHei"/>
              <a:cs typeface="Microsoft Ya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7247" y="4447019"/>
            <a:ext cx="559435" cy="184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50" b="1" spc="5" dirty="0">
                <a:solidFill>
                  <a:srgbClr val="000007"/>
                </a:solidFill>
                <a:latin typeface="Microsoft YaHei"/>
                <a:cs typeface="Microsoft YaHei"/>
              </a:rPr>
              <a:t>户</a:t>
            </a:r>
            <a:r>
              <a:rPr sz="1050" b="1" spc="-10" dirty="0">
                <a:solidFill>
                  <a:srgbClr val="000007"/>
                </a:solidFill>
                <a:latin typeface="Microsoft YaHei"/>
                <a:cs typeface="Microsoft YaHei"/>
              </a:rPr>
              <a:t>外</a:t>
            </a:r>
            <a:r>
              <a:rPr sz="1050" b="1" spc="5" dirty="0">
                <a:solidFill>
                  <a:srgbClr val="000007"/>
                </a:solidFill>
                <a:latin typeface="Microsoft YaHei"/>
                <a:cs typeface="Microsoft YaHei"/>
              </a:rPr>
              <a:t>施</a:t>
            </a:r>
            <a:r>
              <a:rPr sz="1050" b="1" spc="-5" dirty="0">
                <a:solidFill>
                  <a:srgbClr val="000007"/>
                </a:solidFill>
                <a:latin typeface="Microsoft YaHei"/>
                <a:cs typeface="Microsoft YaHei"/>
              </a:rPr>
              <a:t>工</a:t>
            </a:r>
            <a:endParaRPr sz="1050">
              <a:latin typeface="Microsoft YaHei"/>
              <a:cs typeface="Microsoft YaHe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04647" y="5170804"/>
          <a:ext cx="6225540" cy="4341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1915"/>
                <a:gridCol w="4864100"/>
              </a:tblGrid>
              <a:tr h="205105">
                <a:tc gridSpan="2"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性能参数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 hMerge="1">
                  <a:tcPr marL="0" marR="0" marT="0" marB="0"/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处理器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8</a:t>
                      </a:r>
                      <a:r>
                        <a:rPr sz="1200" spc="-4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核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2.0G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H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z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操作系统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Andr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oi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11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739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内存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spc="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6G+128G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105">
                <a:tc gridSpan="2"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物理参数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 hMerge="1">
                  <a:tcPr marL="0" marR="0" marT="0" marB="0"/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尺寸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4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163*79*18mm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显示屏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6</a:t>
                      </a:r>
                      <a:r>
                        <a:rPr sz="1200" spc="-3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寸，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分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辨</a:t>
                      </a:r>
                      <a:r>
                        <a:rPr sz="1200" spc="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率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1080*2340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触摸面板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5</a:t>
                      </a:r>
                      <a:r>
                        <a:rPr sz="1200" spc="-3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点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电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容触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摸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屏、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支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持手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套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、湿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手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操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作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供电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  <a:tabLst>
                          <a:tab pos="603250" algn="l"/>
                        </a:tabLst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3.85V	4700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Ah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支持快充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通知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声音、震动、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ED</a:t>
                      </a:r>
                      <a:r>
                        <a:rPr sz="1200" spc="-409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提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示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按键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音量键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+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快捷键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+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电源键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+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739">
                <a:tc row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音频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035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430"/>
                        </a:lnSpc>
                      </a:pPr>
                      <a:r>
                        <a:rPr sz="1200" spc="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前</a:t>
                      </a:r>
                      <a:r>
                        <a:rPr sz="1200" spc="4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置</a:t>
                      </a:r>
                      <a:r>
                        <a:rPr sz="1200" spc="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扬</a:t>
                      </a:r>
                      <a:r>
                        <a:rPr sz="1200" spc="5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声</a:t>
                      </a:r>
                      <a:r>
                        <a:rPr sz="1200" spc="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器</a:t>
                      </a:r>
                      <a:r>
                        <a:rPr sz="1200" spc="4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，</a:t>
                      </a:r>
                      <a:r>
                        <a:rPr sz="1200" spc="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音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量</a:t>
                      </a:r>
                      <a:r>
                        <a:rPr sz="1200" spc="-204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90d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</a:t>
                      </a:r>
                      <a:r>
                        <a:rPr sz="1200" spc="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±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3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010">
                <a:tc vMerge="1">
                  <a:tcPr marL="0" marR="0" marT="1035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9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降</a:t>
                      </a:r>
                      <a:r>
                        <a:rPr sz="1200" spc="17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噪</a:t>
                      </a:r>
                      <a:r>
                        <a:rPr sz="1200" spc="4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MIC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104">
                <a:tc>
                  <a:txBody>
                    <a:bodyPr/>
                    <a:lstStyle/>
                    <a:p>
                      <a:pPr marL="69850">
                        <a:lnSpc>
                          <a:spcPts val="143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接口拓展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Ty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e-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spc="-4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口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支</a:t>
                      </a:r>
                      <a:r>
                        <a:rPr sz="1200" spc="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持</a:t>
                      </a:r>
                      <a:r>
                        <a:rPr sz="1200" spc="1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OTG，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快速充电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SD</a:t>
                      </a:r>
                      <a:r>
                        <a:rPr sz="1200" spc="-4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卡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槽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spc="-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最大支</a:t>
                      </a:r>
                      <a:r>
                        <a:rPr sz="1200" spc="18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持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128G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104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SIM</a:t>
                      </a:r>
                      <a:r>
                        <a:rPr sz="1200" spc="-409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卡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槽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spc="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个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N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no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SIM</a:t>
                      </a:r>
                      <a:r>
                        <a:rPr sz="1200" spc="-409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卡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槽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底部座充触点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用于充电底座（网络通讯）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数据通讯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22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WLAN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IEEE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802.11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/g/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n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/a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2.4G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5G</a:t>
                      </a:r>
                      <a:r>
                        <a:rPr sz="1200" spc="-4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双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频</a:t>
                      </a:r>
                      <a:endParaRPr sz="1200">
                        <a:latin typeface="宋体"/>
                        <a:cs typeface="宋体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兼容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802.11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/e/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h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/i/j/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k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r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v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042416" y="3166872"/>
            <a:ext cx="1402080" cy="1220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7039" y="3166872"/>
            <a:ext cx="1575815" cy="12207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06567" y="3157727"/>
            <a:ext cx="1408176" cy="1234439"/>
          </a:xfrm>
          <a:prstGeom prst="rect">
            <a:avLst/>
          </a:prstGeom>
        </p:spPr>
      </p:pic>
      <p:sp>
        <p:nvSpPr>
          <p:cNvPr id="53" name="圆角矩形 52"/>
          <p:cNvSpPr/>
          <p:nvPr/>
        </p:nvSpPr>
        <p:spPr>
          <a:xfrm>
            <a:off x="635" y="-225425"/>
            <a:ext cx="7555865" cy="16230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35" y="-225425"/>
            <a:ext cx="7555865" cy="16230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-3175" y="40640"/>
            <a:ext cx="7555865" cy="16230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4647" y="1689100"/>
          <a:ext cx="6225540" cy="8000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1915"/>
                <a:gridCol w="1715135"/>
                <a:gridCol w="3148965"/>
              </a:tblGrid>
              <a:tr h="205740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spc="33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WWAN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3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FDD-LTE</a:t>
                      </a:r>
                      <a:r>
                        <a:rPr sz="1050" spc="5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 </a:t>
                      </a:r>
                      <a:r>
                        <a:rPr sz="1050" spc="-3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B1/B3/B5/B7/B8</a:t>
                      </a:r>
                      <a:endParaRPr sz="1050">
                        <a:latin typeface="Tahoma" panose="020B0804030504040204"/>
                        <a:cs typeface="Tahoma" panose="020B0804030504040204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7009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3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TDD-LTE</a:t>
                      </a:r>
                      <a:r>
                        <a:rPr sz="1050" spc="4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 </a:t>
                      </a:r>
                      <a:r>
                        <a:rPr sz="1050" spc="-3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B38/B39/B40/B41</a:t>
                      </a:r>
                      <a:endParaRPr sz="1050">
                        <a:latin typeface="Tahoma" panose="020B0804030504040204"/>
                        <a:cs typeface="Tahoma" panose="020B0804030504040204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740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050" spc="-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TDSCDM</a:t>
                      </a:r>
                      <a:r>
                        <a:rPr sz="1050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A</a:t>
                      </a:r>
                      <a:r>
                        <a:rPr sz="1050" spc="-80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 </a:t>
                      </a:r>
                      <a:r>
                        <a:rPr sz="1050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B34/B39</a:t>
                      </a:r>
                      <a:endParaRPr sz="1050">
                        <a:latin typeface="Tahoma" panose="020B0804030504040204"/>
                        <a:cs typeface="Tahoma" panose="020B0804030504040204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739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WCDMA</a:t>
                      </a:r>
                      <a:r>
                        <a:rPr sz="1050" spc="-60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 </a:t>
                      </a:r>
                      <a:r>
                        <a:rPr sz="1050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B1/B2/B5/B8</a:t>
                      </a:r>
                      <a:endParaRPr sz="1050">
                        <a:latin typeface="Tahoma" panose="020B0804030504040204"/>
                        <a:cs typeface="Tahoma" panose="020B0804030504040204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7010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spc="-40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GSM</a:t>
                      </a:r>
                      <a:r>
                        <a:rPr sz="1050" spc="3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 </a:t>
                      </a:r>
                      <a:r>
                        <a:rPr sz="1050" spc="-3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B2/B3/B5/B8</a:t>
                      </a:r>
                      <a:endParaRPr sz="1050">
                        <a:latin typeface="Tahoma" panose="020B0804030504040204"/>
                        <a:cs typeface="Tahoma" panose="020B0804030504040204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739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spc="-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CDMA1x/CDMA2000</a:t>
                      </a:r>
                      <a:r>
                        <a:rPr sz="1050" spc="-4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 </a:t>
                      </a:r>
                      <a:r>
                        <a:rPr sz="1050" spc="-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BC0/BC1</a:t>
                      </a:r>
                      <a:endParaRPr sz="1050">
                        <a:latin typeface="Tahoma" panose="020B0804030504040204"/>
                        <a:cs typeface="Tahoma" panose="020B0804030504040204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7010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50" spc="-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NR</a:t>
                      </a:r>
                      <a:r>
                        <a:rPr sz="1050" spc="-3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 </a:t>
                      </a:r>
                      <a:r>
                        <a:rPr sz="1050" spc="-5" dirty="0">
                          <a:solidFill>
                            <a:srgbClr val="000007"/>
                          </a:solidFill>
                          <a:latin typeface="Tahoma" panose="020B0804030504040204"/>
                          <a:cs typeface="Tahoma" panose="020B0804030504040204"/>
                        </a:rPr>
                        <a:t>N41/N77/N78</a:t>
                      </a:r>
                      <a:endParaRPr sz="1050">
                        <a:latin typeface="Tahoma" panose="020B0804030504040204"/>
                        <a:cs typeface="Tahoma" panose="020B0804030504040204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739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蓝牙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T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5.1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（B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LE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）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701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8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GPS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1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GPS+BD+GLONASS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104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spc="12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NFC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支持协议：ISO14443A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B，ISO15693，读取距离：0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-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5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740">
                <a:tc gridSpan="3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使用环境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工作温度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-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20℃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—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55℃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10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储存温度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-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30℃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—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70℃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701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工作湿度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5%—95%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104">
                <a:tc>
                  <a:txBody>
                    <a:bodyPr/>
                    <a:lstStyle/>
                    <a:p>
                      <a:pPr marL="69850">
                        <a:lnSpc>
                          <a:spcPts val="144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跌落规格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ts val="1440"/>
                        </a:lnSpc>
                      </a:pPr>
                      <a:r>
                        <a:rPr sz="1200" spc="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6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面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1.2</a:t>
                      </a:r>
                      <a:r>
                        <a:rPr sz="1200" spc="-3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米两</a:t>
                      </a:r>
                      <a:r>
                        <a:rPr sz="1200" spc="-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轮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跌落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（水泥地）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104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IP</a:t>
                      </a:r>
                      <a:r>
                        <a:rPr sz="1200" spc="-4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等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级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IP65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701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静电（ES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）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±15kV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空气放电，±8kV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接触放电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105">
                <a:tc gridSpan="3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传感器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07009">
                <a:tc gridSpan="3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地磁，加速，光感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05105">
                <a:tc gridSpan="3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数据采集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0701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扫描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spc="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新</a:t>
                      </a:r>
                      <a:r>
                        <a:rPr sz="1200" spc="2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大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陆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CM6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0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1441449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69850" marR="926465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EAN13,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EAN8,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U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CA,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U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CE,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de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128,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de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39,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r,  </a:t>
                      </a:r>
                      <a:r>
                        <a:rPr sz="1200" spc="3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UCC/EAN128,</a:t>
                      </a:r>
                      <a:r>
                        <a:rPr sz="1200" spc="-32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6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RSS,ITF,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6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ITF14,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8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ITF6,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6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ISSN,</a:t>
                      </a:r>
                      <a:r>
                        <a:rPr sz="1200" spc="-32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3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ISBN,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8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Standard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25,</a:t>
                      </a:r>
                      <a:endParaRPr sz="1200">
                        <a:latin typeface="宋体"/>
                        <a:cs typeface="宋体"/>
                      </a:endParaRPr>
                    </a:p>
                    <a:p>
                      <a:pPr marL="69850" marR="394335">
                        <a:lnSpc>
                          <a:spcPct val="109000"/>
                        </a:lnSpc>
                        <a:spcBef>
                          <a:spcPts val="10"/>
                        </a:spcBef>
                      </a:pPr>
                      <a:r>
                        <a:rPr sz="1200" spc="-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Matrix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3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25,Industrial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2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25,Plessey,</a:t>
                      </a:r>
                      <a:r>
                        <a:rPr sz="1200" spc="-2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MSI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3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Plessey,</a:t>
                      </a:r>
                      <a:r>
                        <a:rPr sz="1200" spc="-2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Code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11,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Code93,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PDF417, </a:t>
                      </a:r>
                      <a:r>
                        <a:rPr sz="1200" spc="-58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QR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ataMat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r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ix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,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A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ZT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EC,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汉信码,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Maxico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,</a:t>
                      </a:r>
                      <a:r>
                        <a:rPr sz="1200" spc="-3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Mic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ro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QR,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Mic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ro 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F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417,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om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s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it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798830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spc="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GNSS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支持多星联合定位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algn="just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G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S</a:t>
                      </a:r>
                      <a:r>
                        <a:rPr sz="1200" spc="-33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/</a:t>
                      </a:r>
                      <a:r>
                        <a:rPr sz="1200" spc="-32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Q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Z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SS:</a:t>
                      </a:r>
                      <a:r>
                        <a:rPr sz="1200" spc="-33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1,</a:t>
                      </a:r>
                      <a:r>
                        <a:rPr sz="1200" spc="-33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5</a:t>
                      </a:r>
                      <a:endParaRPr sz="1200">
                        <a:latin typeface="宋体"/>
                        <a:cs typeface="宋体"/>
                      </a:endParaRPr>
                    </a:p>
                    <a:p>
                      <a:pPr marL="71120" marR="1898015" algn="just">
                        <a:lnSpc>
                          <a:spcPct val="109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BEIDOU: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B1I,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B2a  GA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I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EO:</a:t>
                      </a:r>
                      <a:r>
                        <a:rPr sz="1200" spc="-30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E1,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E5a  G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ONASS: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G1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0075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定位精度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tabLst>
                          <a:tab pos="680720" algn="l"/>
                        </a:tabLst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GNSS	2.5m</a:t>
                      </a:r>
                      <a:r>
                        <a:rPr sz="1200" spc="-31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CE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;</a:t>
                      </a:r>
                      <a:endParaRPr sz="1200">
                        <a:latin typeface="宋体"/>
                        <a:cs typeface="宋体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-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GNSS</a:t>
                      </a:r>
                      <a:r>
                        <a:rPr sz="1200" spc="-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&lt;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1.0m</a:t>
                      </a:r>
                      <a:r>
                        <a:rPr sz="1200" spc="-38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CE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P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;</a:t>
                      </a:r>
                      <a:endParaRPr sz="1200">
                        <a:latin typeface="宋体"/>
                        <a:cs typeface="宋体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135"/>
                        </a:spcBef>
                        <a:tabLst>
                          <a:tab pos="680720" algn="l"/>
                        </a:tabLst>
                      </a:pPr>
                      <a:r>
                        <a:rPr sz="1200" spc="1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RTK	</a:t>
                      </a:r>
                      <a:r>
                        <a:rPr sz="1200" spc="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8mm+1ppm(V);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009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首次定位时间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680720" algn="l"/>
                        </a:tabLst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热启动	2S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740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捕获灵敏度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-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148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dBm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009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跟踪灵敏度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-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165</a:t>
                      </a:r>
                      <a:r>
                        <a:rPr sz="1200" spc="-3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dBm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5740">
                <a:tc vMerge="1"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数据刷新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435"/>
                        </a:lnSpc>
                      </a:pPr>
                      <a:r>
                        <a:rPr sz="1200" spc="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1Hz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圆角矩形 12"/>
          <p:cNvSpPr/>
          <p:nvPr/>
        </p:nvSpPr>
        <p:spPr>
          <a:xfrm>
            <a:off x="0" y="0"/>
            <a:ext cx="7555865" cy="16230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4647" y="1443355"/>
          <a:ext cx="6225540" cy="1037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1915"/>
                <a:gridCol w="1715135"/>
                <a:gridCol w="3148965"/>
              </a:tblGrid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430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支持数据格式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430"/>
                        </a:lnSpc>
                      </a:pPr>
                      <a:r>
                        <a:rPr sz="1200" spc="1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NMEA-0183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009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后置摄像头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1300</a:t>
                      </a:r>
                      <a:r>
                        <a:rPr sz="1200" spc="-3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万自动对焦摄像头、高亮</a:t>
                      </a:r>
                      <a:r>
                        <a:rPr sz="1200" spc="18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度</a:t>
                      </a:r>
                      <a:r>
                        <a:rPr sz="1200" spc="-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L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ED</a:t>
                      </a:r>
                      <a:r>
                        <a:rPr sz="1200" spc="-3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7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闪</a:t>
                      </a:r>
                      <a:r>
                        <a:rPr sz="1200" spc="-8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光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灯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740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前置摄像头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800</a:t>
                      </a:r>
                      <a:r>
                        <a:rPr sz="1200" spc="-3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万定</a:t>
                      </a:r>
                      <a:r>
                        <a:rPr sz="1200" spc="-4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焦</a:t>
                      </a:r>
                      <a:r>
                        <a:rPr sz="1200" spc="-5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摄像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头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205739">
                <a:tc>
                  <a:txBody>
                    <a:bodyPr/>
                    <a:lstStyle/>
                    <a:p>
                      <a:pPr marL="69850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保修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BC2E6"/>
                    </a:solidFill>
                  </a:tcPr>
                </a:tc>
                <a:tc hMerge="1">
                  <a:tcPr marL="0" marR="0" marT="0" marB="0"/>
                </a:tc>
              </a:tr>
              <a:tr h="207010">
                <a:tc gridSpan="3"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7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整</a:t>
                      </a:r>
                      <a:r>
                        <a:rPr sz="1200" spc="6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机</a:t>
                      </a:r>
                      <a:r>
                        <a:rPr sz="1200" spc="7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保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修</a:t>
                      </a:r>
                      <a:r>
                        <a:rPr sz="1200" spc="-19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1</a:t>
                      </a:r>
                      <a:r>
                        <a:rPr sz="1200" spc="-325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 </a:t>
                      </a:r>
                      <a:r>
                        <a:rPr sz="1200" spc="1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年，配件保修半年，终身维修</a:t>
                      </a:r>
                      <a:r>
                        <a:rPr sz="1200" dirty="0">
                          <a:solidFill>
                            <a:srgbClr val="000007"/>
                          </a:solidFill>
                          <a:latin typeface="宋体"/>
                          <a:cs typeface="宋体"/>
                        </a:rPr>
                        <a:t>；</a:t>
                      </a:r>
                      <a:endParaRPr sz="1200">
                        <a:latin typeface="宋体"/>
                        <a:cs typeface="宋体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2134</Words>
  <Application>WPS 表格</Application>
  <PresentationFormat>On-screen Show (4:3)</PresentationFormat>
  <Paragraphs>339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2" baseType="lpstr">
      <vt:lpstr>Arial</vt:lpstr>
      <vt:lpstr>方正书宋_GBK</vt:lpstr>
      <vt:lpstr>Wingdings</vt:lpstr>
      <vt:lpstr>宋体</vt:lpstr>
      <vt:lpstr>汉仪书宋二KW</vt:lpstr>
      <vt:lpstr>Microsoft YaHei UI</vt:lpstr>
      <vt:lpstr>Microsoft YaHei</vt:lpstr>
      <vt:lpstr>Times New Roman</vt:lpstr>
      <vt:lpstr>Tahoma</vt:lpstr>
      <vt:lpstr>Calibri</vt:lpstr>
      <vt:lpstr>Helvetica Neue</vt:lpstr>
      <vt:lpstr>宋体</vt:lpstr>
      <vt:lpstr>苹方-简</vt:lpstr>
      <vt:lpstr>宋体-简</vt:lpstr>
      <vt:lpstr>微软雅黑</vt:lpstr>
      <vt:lpstr>汉仪旗黑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zhang xi</dc:creator>
  <cp:lastModifiedBy>Yuting.zhao</cp:lastModifiedBy>
  <cp:revision>1</cp:revision>
  <dcterms:created xsi:type="dcterms:W3CDTF">2022-02-17T02:26:31Z</dcterms:created>
  <dcterms:modified xsi:type="dcterms:W3CDTF">2022-02-17T02:26:31Z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1900-01-00T00:00:00Z</vt:filetime>
  </property>
  <property fmtid="{D5CDD505-2E9C-101B-9397-08002B2CF9AE}" pid="3" name="Creator">
    <vt:lpwstr>WPS 文字</vt:lpwstr>
  </property>
  <property fmtid="{D5CDD505-2E9C-101B-9397-08002B2CF9AE}" pid="4" name="LastSaved">
    <vt:filetime>1900-01-00T00:00:00Z</vt:filetime>
  </property>
  <property fmtid="{D5CDD505-2E9C-101B-9397-08002B2CF9AE}" pid="5" name="KSOProductBuildVer">
    <vt:lpwstr>2052-3.9.0.6159</vt:lpwstr>
  </property>
</Properties>
</file>